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79" r:id="rId3"/>
    <p:sldId id="273" r:id="rId4"/>
    <p:sldId id="285" r:id="rId5"/>
    <p:sldId id="296" r:id="rId6"/>
    <p:sldId id="287" r:id="rId7"/>
    <p:sldId id="301" r:id="rId8"/>
    <p:sldId id="300" r:id="rId9"/>
    <p:sldId id="302" r:id="rId10"/>
    <p:sldId id="303" r:id="rId11"/>
    <p:sldId id="307" r:id="rId12"/>
    <p:sldId id="290" r:id="rId13"/>
    <p:sldId id="305" r:id="rId14"/>
    <p:sldId id="304" r:id="rId15"/>
    <p:sldId id="306" r:id="rId16"/>
    <p:sldId id="282" r:id="rId17"/>
    <p:sldId id="308" r:id="rId18"/>
    <p:sldId id="309" r:id="rId19"/>
    <p:sldId id="310" r:id="rId20"/>
    <p:sldId id="284" r:id="rId21"/>
    <p:sldId id="311" r:id="rId22"/>
    <p:sldId id="312" r:id="rId23"/>
    <p:sldId id="313" r:id="rId24"/>
    <p:sldId id="314" r:id="rId25"/>
    <p:sldId id="286" r:id="rId26"/>
    <p:sldId id="315" r:id="rId27"/>
    <p:sldId id="316" r:id="rId28"/>
    <p:sldId id="319" r:id="rId29"/>
    <p:sldId id="318" r:id="rId30"/>
    <p:sldId id="321" r:id="rId31"/>
    <p:sldId id="322" r:id="rId32"/>
    <p:sldId id="320" r:id="rId33"/>
    <p:sldId id="323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4T05:38:48.6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4769,'1'-24,"1"0,1 1,1 0,1 0,1 0,1 0,20-42,-17 41,-2-1,9-39,-12 41,0 1,2 0,1 1,12-26,49-92,-40 82,-21 45,-1-1,0 0,-2 0,7-18,2-25,0 1,23-60,-23 80,-1-2,-2 0,11-63,-16 72,1 0,2 0,20-46,10-29,-30 72,-2-1,4-39,12-70,-14 74,-3 17,2-67,-9 77,0 7,1 0,1 0,2 1,9-39,12-66,-6 28,-6 66,23-59,-2 9,-32 89,1-1,0 1,0-1,0 1,1 0,-1 0,1 0,0 0,0 0,1 1,6-7,-9 10,0-1,1 0,-1 0,0 0,1 1,-1-1,0 1,1-1,-1 1,1-1,-1 1,1 0,-1 0,1 0,-1 0,0 0,1 0,-1 0,1 0,-1 1,1-1,-1 0,1 1,-1 0,0-1,1 1,-1 0,0-1,1 1,-1 0,0 0,0 0,0 0,0 0,0 0,0 0,0 1,0-1,-1 0,1 1,0 1,123 220,-82-138,-35-66,2 0,0-1,22 32,23 36,-44-66,2 0,0-1,28 33,-6-1,-32-46,0 0,1 0,0 0,0 0,0-1,0 1,1-1,-1 1,1-1,0-1,0 1,1 0,-1-1,1 0,0 0,0 0,6 1,-9-3,0-1,0 0,1-1,-1 1,0 0,0-1,0 1,0-1,1 0,-1 0,0 0,0 0,0 0,-1 0,1 0,0 0,0-1,-1 1,1-1,2-2,34-42,-29 33,85-107,-70 87,-1 0,21-43,-10 17,62-88,-51 83,-29 43,-1 0,23-43,-27 41,2 0,1 1,0 0,2 2,35-39,-21 23,-28 33,0-1,1 1,-1-1,0 1,1 0,0 0,0 0,0 0,0 1,0-1,1 1,-1 0,1 0,-1 0,1 0,0 1,0-1,-1 1,1 0,0 0,0 0,1 1,-1 0,8 0,-5 1,0 1,0 0,0 0,-1 1,1-1,-1 1,1 1,-1 0,0 0,0 0,-1 0,1 1,-1 0,0 0,6 8,31 25,-9-10,-1 1,-1 1,46 60,-39-44,3 8,-30-38,0-1,1 0,28 26,-26-27,1 1,19 27,6 7,-15-23,-2 2,0 0,-2 2,29 52,-44-72,0 0,1-1,0 0,15 15,21 30,-39-49,-1 1,1-1,1 0,-1 0,1 0,5 4,-9-8,0 0,-1 0,1-1,0 1,0 0,-1-1,1 1,0-1,0 1,0-1,0 1,0-1,0 0,0 1,0-1,0 0,0 0,0 0,0 0,0 0,0 0,0 0,0 0,0 0,0 0,0 0,0-1,0 1,0 0,0-1,-1 1,1-1,0 1,0-1,0 1,0-1,-1 0,1 1,0-1,0 0,-1 0,1 1,-1-1,1 0,-1 0,1-1,55-148,-45 121,-2 0,0 0,7-50,6-22,13-12,20-79,-43 150,17-46,4-10,-16 23,-9 39,15-43,-12 41,-1 0,7-54,5-47,-16 111,1 0,11-28,-7 23,-1-4,9-73,0 2,-10 63,-6 28,1 0,0 0,1 1,0 0,2 0,10-19,25-51,-30 58,28-45,-34 62,0 0,-1 0,7-23,-8 24,-1-1,2 1,-1-1,1 1,10-14,24-37,-31 46,0 1,1 0,20-23,18-22,10-10,32-29,-88 97,0-1,1 1,-1 0,0 0,1 0,-1 0,1 0,0 0,-1 0,1 1,0-1,-1 0,1 1,0 0,0-1,-1 1,1 0,0 0,0 0,0 0,-1 0,1 0,0 1,0-1,0 0,-1 1,1 0,0-1,-1 1,1 0,-1 0,1 0,-1 0,1 0,-1 0,1 0,-1 1,0-1,0 0,0 1,2 1,7 9,-1 1,0-1,13 25,-18-29,88 134,-57-91,-18-24,1-2,41 45,-8-7,-41-49,0-1,1 0,0 0,13 11,258 237,-204-185,41 17,-27-22,-57-45,-28-21,0 0,-1 0,1 0,-1 1,0 0,8 11,-3-3,2 0,-1-1,2-1,22 18,23 21,-7 4,-35-34,0-2,2 0,0-1,2-1,0 0,32 18,-35-27,0-1,1-1,0 0,0-2,0 0,33 1,-5-3,77-7,-106 2,0 0,-1-1,19-8,-22 7,1 1,-1 0,1 1,26-3,-37 6,-1 1,1-1,-1 0,0 1,1 0,-1 0,0 0,0 0,1 1,-1-1,0 1,0 0,-1 0,1 0,0 0,-1 0,1 1,-1-1,3 4,4 6,-1 0,-1 0,9 20,1 1,125 245,-18 55,-82-235,-30-75,-2 0,-1 1,12 41,-12-29,3 0,30 65,-12-32,2-3,-22-49,-1 1,0 0,6 21,-5-9,21 42,-20-50,-1 1,-1 1,8 34,-7-13,3 0,1-1,34 72,-37-90,-2 1,8 28,-9-25,17 42,-20-58,0 0,-2 1,0-1,3 28,2 14,15 84,7-46,-14-47,-6-12,-3 1,0 1,1 43,-5-46,4 7,2-1,1 0,3 0,28 61,-6-12,-17-46,10 32,-18-29,-1-6,1 0,1-1,3 0,20 44,-14-43,24 73,-2-3,-13-20,-23-67,1 0,14 30,-13-38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4T05:48:07.75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1703,'2'-8,"0"-1,1 1,0-1,0 1,1 0,0 0,0 1,1-1,0 1,0 0,1 0,7-7,6-9,28-38,56-56,-91 103,-1 0,0-1,11-20,-12 18,1 1,21-25,81-100,-92 114,24-42,-7 10,-10 13,-22 34,0 0,2 0,15-18,-12 14,0 0,-1 0,0-1,-1 0,-1-1,9-30,-7 21,25-50,-27 62,0-2,-2 1,0-1,6-33,10-27,-22 76,0 0,1 1,-1-1,0 0,0 0,0 0,0 1,1-1,-1 0,0 0,1 1,-1-1,1 0,-1 0,1 1,-1-1,1 1,-1-1,1 0,0 1,-1-1,1 1,0 0,-1-1,1 1,0-1,0 1,-1 0,1 0,0-1,0 1,-1 0,1 0,1 0,0 1,-1 0,1 1,-1-1,0 0,1 1,-1-1,0 1,0 0,0-1,0 1,0 0,-1 0,2 2,3 11,-1-1,5 29,-7-26,0-1,2 0,0 1,0-2,2 1,0 0,0-1,12 18,-6-10,-1 0,12 41,-18-47,1 1,1-1,0 0,1-1,1 0,21 28,-29-42,0 0,1 0,0 0,-1 0,1 0,0-1,0 1,0 0,0-1,0 0,0 1,0-1,0 0,1 0,-1 0,0-1,1 1,-1-1,1 1,-1-1,0 0,1 1,-1-1,1-1,-1 1,1 0,-1-1,1 1,-1-1,0 1,1-1,-1 0,0 0,0 0,1-1,-1 1,0 0,0-1,2-2,8-8,-1 0,-1 0,0-1,-1 0,9-18,7-8,144-200,-131 188,61-65,-97 114,0 0,0-1,0 1,1 0,-1 0,0 1,1-1,0 0,-1 1,1 0,0-1,0 1,0 0,-1 1,1-1,0 0,0 1,0 0,0-1,0 1,0 0,1 1,-1-1,0 0,-1 1,5 1,-3 0,1 0,-1 1,1 0,-1 0,0 0,0 1,0-1,0 1,-1 0,0 0,1 0,-1 1,-1-1,3 5,81 169,-64-129,-15-33,1-1,1 1,1-2,0 1,20 21,-28-34,0 0,0 0,0-1,1 1,-1-1,0 1,1-1,-1 0,1 0,0 0,-1 0,1 0,0 0,0-1,-1 1,1-1,0 0,0 0,0 0,3-1,-2 0,0 0,0-1,0 0,0 0,0 0,0 0,0 0,-1-1,1 0,-1 0,6-6,5-8,0-1,-2-1,0 0,11-23,-14 24,107-194,-29 33,-68 150,10-21,-29 49,0-1,1 1,-1-1,1 1,-1 0,1-1,0 1,-1 0,1 0,0-1,0 1,0 0,0 0,0 0,0 0,0 0,0 0,1 0,-1 1,0-1,1 0,-1 1,0-1,1 1,-1-1,0 1,3-1,-2 2,1-1,-1 1,0 0,0 0,0 0,0 0,0 0,0 1,0-1,0 0,0 1,0 0,-1-1,1 1,1 2,7 10,0 0,-1 1,11 24,86 148,-63-117,-17-31,51 59,-7-10,-64-81,0-1,0 1,1-1,12 9,-11-10,0 1,-1 1,0-1,8 10,22 29,55 51,-36-40,-52-52,0 0,1 0,0-1,-1 0,1 0,0 0,0-1,1 0,-1 1,1-2,-1 1,1-1,-1 0,1 0,0 0,-1-1,1 0,0 0,10-2,-8 1,1-1,-1 0,0 0,0-1,-1 0,1-1,0 1,-1-1,0-1,0 1,0-1,11-11,10-13,-5 7,-1-1,-1-1,-1-1,-1 0,-1-2,25-49,31-91,-53 124,52-78,-46 80,40-81,9-48,-75 169,-1 1,0-1,0 0,0 1,0-1,1 0,-1 0,0 1,1-1,-1 0,1 1,-1-1,0 1,1-1,0 1,-1-1,1 1,-1-1,1 1,-1-1,1 1,0 0,-1-1,1 1,0 0,0-1,-1 1,1 0,0 0,-1 0,1 0,0 0,0 0,-1 0,1 0,1 0,0 1,0 1,0-1,0 0,0 1,0 0,0-1,-1 1,1 0,0 0,-1 0,2 3,35 71,-35-70,14 36,-4-11,0-1,29 45,-31-54,0-1,-1 1,12 39,-13-34,1-1,16 30,53 112,-47-92,-17-42,0 2,30 51,65 105,-28-67,-73-110,1 0,1-1,0-1,0 0,1 0,23 17,-29-26,0 1,0-1,0 0,0 0,1-1,-1 0,1 0,-1-1,1 0,0 0,0 0,-1-1,1 0,0 0,0 0,-1-1,1 0,0-1,6-2,62-24,-51 18,1 0,25-5,49-17,-81 24,0 1,1 1,0 1,0 1,0 0,25-1,-33 5,16 0,0-1,0-1,32-8,-33 6,1 0,-1 2,32 1,-32 1,0-1,0-1,38-7,-7-3,1 3,-1 2,111 2,-141 3,-1 0,28-6,-27 3,49-2,-42 5,65-11,-87 11,59-10,0 3,85 1,-75 7,70 3,-132 2,-4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4T05:48:16.30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2134,'2'-1,"0"1,0-1,0 1,-1-1,1 0,0 0,0 0,-1 0,1 0,0 0,-1 0,1-1,-1 1,0 0,1-1,-1 1,0-1,0 0,0 1,0-1,1-3,20-48,-16 35,75-207,-36 141,-8 17,-14 21,-11 25,-2 0,0-1,-2 0,7-25,-15 46,5-23,0 1,2 0,0 0,20-41,-16 41,0-1,-2-1,11-46,-1 4,22-31,-33 60,-4 19,1 1,13-35,-18 51,0 1,0 0,1 0,-1 0,1 0,-1 0,1 0,-1 0,1 0,0 0,-1 0,1 0,0 0,0 0,-1 1,1-1,0 0,0 1,0-1,0 0,0 1,0-1,0 1,1 0,-1-1,0 1,0 0,0 0,0-1,0 1,1 0,-1 0,0 0,0 0,0 1,0-1,0 0,1 0,-1 1,0-1,0 1,0-1,0 1,0-1,0 1,0 0,0-1,0 1,-1 0,1 0,1 1,6 6,0 1,-1 0,0 1,8 12,-5-5,107 158,-85-124,79 141,-41-63,-61-112,0 1,-2 0,0 0,5 24,-6-21,1 0,16 34,-23-54,1 0,-1 0,0 0,1 0,-1-1,1 1,-1 0,1 0,-1 0,1-1,-1 1,1 0,0-1,-1 1,1 0,0-1,0 1,0-1,-1 1,1-1,0 0,0 1,0-1,0 0,0 1,0-1,1 0,-1-1,0 1,0-1,0 0,0 1,0-1,0 0,0 0,0 0,0 0,0 0,0 0,-1 0,1 0,0-1,-1 1,1 0,0-2,18-65,-18 59,9-33,2 0,24-60,11-26,-1 1,13-25,-59 151,1-1,-1 0,1 0,0 1,-1-1,1 0,0 1,0-1,0 0,0 1,0-1,0 1,0 0,1-1,-1 1,0 0,1 0,-1 0,1 0,0 0,-1 0,3 0,-2 0,0 1,-1 0,1 1,0-1,0 0,0 0,0 1,0-1,0 1,-1 0,1-1,0 1,0 0,-1 0,1 0,-1 0,3 3,8 7,-1 0,0 1,-1 1,9 13,-10-13,159 227,-141-198,-9-14,36 44,-52-70,0 0,0 0,1-1,-1 1,0-1,0 0,1 0,-1 0,0 0,1 0,-1 0,1 0,-1-1,1 0,0 1,-1-1,1 0,-1 0,1 0,0-1,-1 1,1-1,-1 1,1-1,-1 0,1 0,-1 0,1 0,-1 0,4-3,10-6,-1-1,0 0,19-19,-12 10,166-120,-72 47,-115 92,1 0,-1 1,0-1,1 0,-1 0,1 1,-1-1,1 1,-1-1,1 1,-1-1,1 1,-1 0,1 0,0 0,-1 0,1 0,-1 0,1 0,0 1,-1-1,1 1,-1-1,1 1,-1-1,1 1,-1 0,0 0,1 0,-1 0,0 0,0 0,0 0,1 0,-1 0,0 0,0 1,-1-1,3 3,3 8,1 0,-2 0,1 0,3 15,3 5,10 11,2 0,2-1,1-1,3-2,1-1,42 40,-65-71,0 0,1-1,0 1,0-2,1 1,0-1,0-1,0 0,14 4,4-2,1-1,35 2,-22-1,0 3,-1 1,50 19,-74-23,0 0,-14-4,-1-1,1 0,0 0,0 0,0 0,0-1,0 1,0-1,5 1,-7-2,1 1,-1-1,0 0,0 1,0-1,0 0,1 0,-1 1,0-1,0 0,-1 0,1 0,0 0,0-1,0 1,-1 0,1 0,0 0,-1-1,1 1,-1 0,0 0,1-1,-1 1,0 0,0-3,19-67,8-47,-18 65,2 1,30-83,40-88,-59 176,9-24,-15 26,33-69,-28 69,20-59,18-48,-53 138,6-19,14-58,6-19,30-80,-50 151,-12 37,0 0,1 0,-1 1,1-1,-1 1,1-1,0 0,-1 1,1-1,0 1,0-1,0 1,0 0,0 0,1-1,-1 1,0 0,0 0,1 0,1-1,-2 2,0 0,0 0,0 0,0 0,0 1,0-1,0 0,0 1,0-1,0 0,0 1,0-1,0 1,0 0,0-1,-1 1,1-1,0 1,0 0,-1 0,1 0,0-1,0 2,5 8,0-1,-1 1,0 0,5 16,14 47,21 52,-12-35,-26-66,1-1,1 0,2-1,14 25,67 115,-85-151,-2 0,1 0,7 25,-10-26,1 1,0 0,1-1,0 0,10 14,-2-5,-1 0,-1 1,-1 1,11 31,-10-24,26 49,68 93,-88-135,-13-27,-1 1,1-1,1 0,0 0,0 0,0-1,8 8,-12-14,0 1,1-1,-1 0,1 0,-1-1,1 1,0 0,-1 0,1-1,0 1,-1-1,1 1,0-1,0 0,0 0,-1 0,3 0,-1-1,1 1,-1-1,0 0,0-1,0 1,0 0,0-1,0 0,0 0,0 0,-1 0,4-3,21-15,0 1,1 1,1 2,35-15,-38 18,-18 9,1 0,0 1,-1 0,1 1,0 0,0 0,1 1,-1 0,0 0,0 1,1 1,-1-1,0 2,0-1,0 1,0 0,0 1,0 0,-1 1,1 0,-1 0,0 0,0 1,0 1,11 10,69 86,-19-17,51 57,-100-120,-1 2,19 31,11 16,129 130,-153-167,-21-28,-1-1,1 0,0 0,0 0,1 0,7 7,-1-4,-1 2,0-1,9 13,-12-14,-1 0,1-1,1 0,-1 0,1-1,1 1,11 5,31 21,-42-26,0-1,0 0,1 0,0-1,0 0,15 4,4-1,0-1,1-1,0-1,53 0,-40-7,56-11,-30 3,-47 5,0 0,1-1,25-12,-4 2,-20 8,0-1,0 0,-1-2,27-17,-45 25,0-1,1 1,-1 0,1 1,0 0,0-1,0 2,0-1,0 1,0 0,1 0,-1 1,0 0,0 0,1 0,-1 1,0 0,0 0,10 3,-5 1,-1 0,0 0,0 1,0 0,-1 0,0 1,0 1,-1-1,14 17,-22-23,26 29,0-1,2-2,53 42,-17-13,-25-19,21 12,82 77,-50-31,-6-4,-80-84,0 0,0 0,-1 0,0 1,0 0,4 9,-4-2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4T05:48:21.53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4520,'0'-17,"2"0,0 0,1 0,0 0,1 1,1-1,9-18,1 3,1 1,31-44,-17 27,-18 27,28-35,-4 11,57-61,-24 14,21-19,-10 20,53-57,-116 130,0-1,-1-1,-1-1,20-34,-2-9,-19 36,25-40,-19 31,-16 27,1 1,0 0,0 0,1 1,7-9,-12 16,1-1,-1 1,1 0,-1-1,1 1,0 0,0 0,-1 0,1 0,0 1,0-1,0 0,0 1,0-1,0 1,0 0,0-1,0 1,0 0,0 0,0 1,0-1,0 0,0 1,0-1,0 1,0-1,0 1,3 2,23 12,-1 2,-1 0,26 25,31 20,55 17,-53-32,-63-34,2 0,0-1,0-2,1 0,0-2,50 11,-48-14,0 2,36 15,-20-7,-22-9,1-1,0-1,37 1,40 8,87 10,-179-21,0-1,0 0,0-1,1 1,-1-1,0-1,0 1,0-1,0 0,0-1,0 0,0 0,0 0,-1-1,10-5,-8 3,0-1,0 0,-1 0,0-1,0 1,-1-1,1-1,-2 1,1-1,-1 0,6-13,-1-3,0 0,7-31,-8 26,31-90,7-115,1 47,-24 47,-15 69,-3 32,1-61,-8 75,1 1,2-1,0 1,1-1,2 1,0 0,11-29,-10 34,0-1,3-30,0 6,13-97,-17 115,-2-1,-1 0,-2-40,-2 47,2 0,0 0,2 0,0 0,1 1,1-1,11-33,-9 36,-1 0,-1-1,0 1,2-33,5-28,-4 35,-2-1,-2 1,-2-1,-5-44,1-14,3-457,0 548,1 1,0-1,0 1,1 0,0-1,1 1,0 0,0 1,7-13,-10 22,1-1,-1 0,0 1,1-1,-1 1,1-1,-1 1,1-1,-1 1,1 0,-1-1,1 1,-1-1,1 1,-1 0,1 0,0-1,-1 1,1 0,0 0,-1 0,1 0,0 0,-1 0,1 0,0 0,-1 0,1 0,0 0,16 15,9 34,-24-43,10 20,3 9,33 53,50 91,90 125,-173-278,19 46,9 16,5 5,-2 0,-33-67,-1 0,13 46,-17-48,0 0,2 0,24 43,-15-26,-16-33,0 0,0-1,1 0,0 1,1-1,5 7,-9-13,1 1,0-1,-1 1,1-1,0 1,0-1,0 0,0 0,1 0,-1 0,0-1,0 1,0 0,1-1,-1 0,0 1,1-1,-1 0,0 0,1 0,-1-1,0 1,1 0,-1-1,0 0,3-1,3 0,-1-2,0 1,0-1,-1 0,1 0,-1-1,0 0,0 0,0 0,-1-1,0 0,0 0,7-10,3-10,-1-1,14-35,-3 7,-14 29,-2 0,0-1,-2-1,5-31,-7 29,1 2,2-1,18-44,-17 48,-1 0,-2-1,0 0,2-27,21-128,-8 69,-13 83,-2 0,4-58,-7 60,1-1,1 1,1 0,11-28,-9 29,-2 12,1 0,0 0,1 1,0 0,19-21,-8 8,-8 12,10-14,-1-1,29-56,-6 10,-30 56,-1-1,12-28,-24 47,1 1,-1-1,0 0,0 1,0-1,0 0,1 1,-1-1,0 1,1-1,-1 0,0 1,1-1,-1 1,1-1,-1 1,1-1,-1 1,1 0,-1-1,1 1,0 0,-1-1,1 1,-1 0,1 0,0-1,-1 1,1 0,0 0,0 0,14 16,9 44,-20-49,0 1,10 25,1-1,2 0,23 37,-27-50,-1 0,13 35,-14-30,22 38,-12-26,-2 0,15 46,0 1,14 50,-36-102,55 134,-54-126,-4-12,21 50,-20-56,-2 0,8 31,-11-35,0 0,2 0,1-1,13 27,-5-18,19 56,-24-55,2 0,16 28,-18-37,0 1,-2-1,-1 2,0-1,-2 1,6 35,35 152,-1 47,-23-140,-1-24,-16-70,0 1,-1 0,3 44,-8-25,0-16,0 0,2-1,9 48,14 65,-2 0,-13-93,-1 0,-3 0,1 64,-5-81,1-1,2 0,13 46,-1-1,4 9,-14-60,-1 0,0 1,2 38,6 38,-4-35,3 13,-12-70,1-1,0 1,0 0,1 0,0-1,0 1,0-1,6 8,-8-13,-1-1,0 0,1 1,-1-1,0 1,1-1,-1 0,0 0,1 1,-1-1,1 0,-1 1,1-1,-1 0,1 0,-1 0,1 0,-1 1,1-1,-1 0,1 0,-1 0,1 0,-1 0,1 0,-1 0,1-1,-1 1,1 0,-1 0,1 0,-1 0,1-1,0 1,13-19,3-30,-17 46,7-15,0 1,1-1,0 2,1 0,15-20,24-46,-4 11,-9 15,-12 20,2 0,2 2,37-37,-57 63,164-156,-140 136,1 1,47-28,-41 29,54-46,-70 53,45-28,-44 32,-2 0,32-29,10-10,-60 52,-1 1,0-1,1 0,-1 1,1 0,0-1,-1 1,1 0,0 1,0-1,0 0,0 1,0-1,-1 1,1 0,0 0,0 0,0 0,0 1,0-1,0 1,0 0,-1 0,1 0,0 0,0 0,-1 1,1-1,-1 1,1-1,3 5,9 6,-1 2,0-1,22 30,-12-15,5 7,41 63,0 1,-43-60,-2 1,-1 1,27 67,-27-54,77 175,-84-184,-7-20,20 40,-20-45,-1 0,11 37,-13-36,0 0,19 36,-14-31,-1 0,-1 0,-1 2,-2-1,-1 1,-1 0,2 43,3-11,2 20,-11-71,0-1,0 0,1 0,0 1,0-1,1-1,0 1,7 12,0 0,-4-6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4T05:48:26.64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0,'956'0,"-936"0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4T05:48:28.06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2,'83'-1,"91"3,-105 9,-48-7,1 0,29 0,-28-2,46 8,-46-6,48 3,186-8,-237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4T05:48:29.67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21,'0'2,"1"-1,-1 0,1 0,-1 0,1 0,-1 0,1 0,-1-1,1 1,0 0,0 0,0 0,-1-1,1 1,0 0,0-1,0 1,0 0,0-1,0 0,0 1,0-1,0 1,0-1,1 0,-1 0,2 0,35 5,-33-5,373 3,-193-5,-159 0,0 0,27-7,-26 4,50-3,-29 9,-19-1,1 0,0-2,53-10,-65 8,-1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4T05:48:31.02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24,'144'3,"156"-7,-217-6,-48 4,57-1,234 8,-306-1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3T14:25:33.2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3365,'1'-16,"2"1,0 0,0 0,2 0,0 0,0 1,14-25,10-29,-21 46,2 1,18-29,13-30,-19 30,42-67,-27 52,-22 37,1 1,1 0,1 2,1 0,23-22,-13 16,-1-1,-1-1,22-37,19-26,24-18,-91 112,1 0,-1 0,0 1,1-1,0 0,-1 1,1-1,0 1,0 0,0 0,-1-1,1 1,1 0,-1 1,0-1,0 0,0 0,0 1,1 0,-1-1,0 1,0 0,1 0,-1 0,0 0,0 1,1-1,-1 0,0 1,0 0,0 0,0-1,1 1,-1 0,0 1,-1-1,1 0,2 2,9 7,0 1,-1 0,-1 1,15 18,-4-4,14 12,-15-15,1 0,41 33,-58-53,-1 0,1 0,-1-1,1 0,0 1,0-2,0 1,0 0,0-1,0 0,1 0,-1-1,0 0,0 0,1 0,-1 0,0-1,0 0,1 0,-1 0,0-1,0 1,0-1,0 0,-1-1,1 1,-1-1,1 0,-1 0,0-1,0 1,0-1,0 0,-1 0,0 0,0 0,3-6,6-11,1 2,25-32,-23 32,-1 1,20-37,-24 40,1 1,0 0,0 1,25-22,-35 33,1 0,1 0,-1 0,0 1,0-1,1 0,-1 1,1 0,-1-1,1 1,-1 0,1 1,0-1,0 0,0 1,-1-1,1 1,0 0,0 0,0 0,-1 0,1 1,0-1,0 1,0 0,-1-1,1 1,3 2,4 3,0 1,0 0,-1 0,0 1,13 15,20 15,-38-35,-1 0,1 0,-1-1,1 0,0 0,0 0,0 0,0 0,0-1,0 0,6 1,-7-2,-1-1,0 1,1-1,-1 0,0 0,0 0,0 0,0 0,0 0,0-1,0 1,0-1,0 1,0-1,-1 0,1 0,-1 0,1 0,-1 0,0 0,0 0,2-4,3-8,0 0,0-1,-1 0,-1 0,4-25,-5 18,2 1,8-23,12-32,8-21,-28 81,0 1,-1-1,0-1,2-28,3-18,16-106,-24 167,2-22,2 1,1-1,1 1,11-26,-10 30,-2 0,0 0,4-30,-2 7,17-127,-16 118,-5 23,1 1,1 0,13-36,-12 42,-2 0,0 0,4-43,-1 2,-3 25,0-49,-4 55,1 0,9-51,-7 62,-2 1,0-1,-2-30,-1 31,2 0,0 0,6-31,38-59,-33 84,-12 25,1 0,-1 0,0 0,1 0,-1 0,0 0,1 1,-1-1,0 0,1 0,-1 0,0 1,1-1,-1 0,0 0,1 1,-1-1,0 0,0 1,1-1,-1 0,0 1,0-1,0 0,0 1,1-1,-1 0,0 1,0-1,0 1,0-1,0 0,0 1,0 0,8 54,-7-49,6 36,1 0,24 70,-15-58,48 195,-51-191,-8-34,-1 0,1-1,17 40,-17-46,-1-1,0 1,-1 1,3 28,3 15,-6-40,1 0,1-1,1 1,1-1,1-1,1 1,20 30,-1 10,-26-51,0 0,1 0,1-1,-1 1,1-1,0 0,10 11,-14-18,1 0,-1 1,1-1,0 0,-1 0,1 0,0-1,0 1,-1 0,1-1,0 1,0-1,0 1,0-1,0 0,0 0,2 0,0-1,0 1,-1-1,1-1,0 1,0 0,-1-1,1 0,-1 0,1 0,-1 0,4-4,3-3,0 0,0-1,-1 0,-1-1,0 0,0 0,-1-1,0 0,-1 0,-1-1,7-20,-9 24,35-60,-29 55,-1 1,0-1,9-25,74-204,-71 185,-12 32,2 0,24-49,-27 60,0-2,0 1,-2-1,5-23,10-29,-10 41,1 1,2 0,19-31,-18 24,-14 30,1 0,1 1,-1-1,0 0,1 1,0-1,0 0,0 1,0 0,1 0,2-4,-4 7,0 0,-1 1,1-1,-1 0,1 0,0 1,-1-1,1 0,-1 1,1-1,-1 1,1-1,-1 0,1 1,-1-1,1 1,-1-1,0 1,1 0,-1-1,0 1,1-1,-1 1,0 0,0-1,0 1,1 0,-1-1,0 1,0 0,0-1,0 1,0 0,0-1,-1 1,1 1,3 28,-3-26,2 31,0-1,9 39,-5-34,-2 0,-1 0,-6 76,1-62,5 62,0-92,2-1,14 44,6 28,-20-66,1 0,1-1,1 0,2 0,15 31,5-7,-17-31,-2-1,0 1,13 38,-1 4,8 28,-5 37,-22-109,0 1,2-1,0 0,1 0,0 0,2-1,0 0,15 21,-10-14,-1 2,-1-1,10 31,3 8,8 23,-24-59,1-1,2 0,19 34,-14-35,1-2,0 1,2-2,25 22,-39-38,0 0,0 1,-1 0,0 0,0 0,6 15,-7-13,2 0,-1 0,1 0,9 11,-2-4,-1 1,-2 0,1 0,-2 1,-1 0,0 1,-1 0,5 27,11 28,51 88,-23-54,-31-70,-2 2,17 52,-30-80,1 1,0 0,1-1,9 13,-7-12,-1 0,-1 1,7 16,-13-28,0-1,0 1,0 0,0 0,1-1,-1 1,1-1,0 1,-1-1,1 0,1 0,-1 0,0 0,0 0,1 0,-1-1,1 1,-1-1,6 3,-3-3,0 0,0 0,1 0,-1-1,0 0,0 0,0 0,0 0,0-1,9-2,4-3,0 0,0-1,-1-1,0-1,18-11,-6 0,-21 14,1 0,-1 0,1 1,0 0,1 0,-1 1,1 0,0 1,0 0,0 1,16-2,-17 3,16-1,0 1,0 2,49 6,-67-5,0-1,0 1,0 1,0-1,-1 1,1 0,-1 1,1 0,-1 0,-1 0,1 1,0-1,-1 2,0-1,0 0,-1 1,0 0,5 8,39 56,-34-52,0 1,14 28,-11-16,31 42,-3-6,135 216,-157-243,-16-27,1-1,0 1,16 18,-7-11,-2 2,0 0,15 31,-11-19,36 68,29 49,-76-139,-2 1,0 0,0 1,-2-1,1 1,2 20,10 27,-11-45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3T14:25:37.4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3288,'2'0,"0"0,0-1,0 1,0-1,0 0,-1 0,1 0,0 0,0 0,-1 0,1 0,-1 0,1-1,-1 1,0 0,1-1,0-1,24-36,-11 17,13-17,-2 0,-2-2,23-52,-38 79,1-1,0 1,1 1,21-21,-11 12,17-17,85-64,-112 93,-1 1,-1-2,0 1,0-1,-1-1,7-12,37-76,-36 61,-12 28,1 1,-1-1,2 1,-1 0,2 0,-1 0,14-14,-9 13,-1 0,2 1,-1 1,1 0,1 1,0 0,0 1,0 0,17-6,30-16,-51 24,0 0,0 0,0 1,1 0,-1 0,1 1,0 1,20-3,14 4,0 3,1 1,-1 2,-1 2,1 3,-2 1,1 1,42 21,-2 11,-64-33,1 0,0 0,24 7,-26-12,0 0,0-1,0-1,1-1,33 2,-47-5,0 0,0-1,-1 0,1 1,0-1,-1-1,1 1,-1-1,1 0,-1 0,0 0,0 0,1-1,-2 1,1-1,0 0,-1-1,1 1,-1-1,0 1,0-1,0 0,-1 0,1 0,-1 0,0-1,0 1,1-5,84-213,-82 206,0-1,0 0,-2 0,0 0,0-34,6-27,-5 43,0-1,-4-58,2-23,4 79,1-1,13-37,-6 25,11-21,-19 59,-1 0,0 0,-1-1,-1 1,0-1,1-14,-5-104,2-19,5 113,1 0,13-39,-6 26,-8 33,0 1,1 0,12-20,-12 25,-1 0,0-1,-1 0,0 0,-1-1,0 1,1-16,8-54,-8 54,0-1,-1-31,-4 34,2 0,4-27,-5 45,1 0,1 0,-1 1,2-1,-1 1,1 0,0 0,0 0,12-14,-16 22,0 0,0-1,1 1,-1 0,0-1,1 1,-1 0,0-1,1 1,-1 0,1 0,-1-1,0 1,1 0,-1 0,1 0,-1-1,1 1,-1 0,0 0,1 0,-1 0,1 0,-1 0,1 0,-1 0,1 0,-1 0,1 0,-1 1,1-1,-1 0,0 0,1 0,-1 0,1 1,-1-1,0 0,1 1,0-1,13 24,3 32,-11 34,-7-72,2 0,0-1,1 1,1 0,1-1,8 25,3 2,10 47,-17-57,1-1,2 0,20 43,17 30,-30-64,29 52,-33-67,-1-1,12 37,-15-34,2-1,17 30,-20-41,2-1,23 27,-30-38,1 0,0-1,0 1,0-1,0 0,1-1,0 1,0-1,0 0,0-1,12 4,-16-5,-1-1,1 0,0 0,0 1,0-1,-1 0,1 0,0-1,0 1,0 0,-1-1,1 1,0-1,-1 1,1-1,0 0,-1 0,1 1,-1-1,1-1,2-1,-1 0,-1 0,0 0,0 0,0-1,0 1,0 0,0-1,-1 0,2-6,1-6,-2 0,0 0,0-29,-3 3,0 30,0 0,1 0,0 0,1 0,0 0,1 0,0 0,1 0,0 0,1 1,10-21,10-18,-2 0,-2-1,25-106,-41 143,1-9,3-47,4-16,4 9,-10 42,2 1,1 0,22-52,78-175,-108 259,-1 0,1 0,0 0,0 0,-1 0,1 1,1-1,-1 0,0 1,0-1,1 1,-1-1,0 1,1-1,0 1,-1 0,3-2,-3 3,0 0,0 0,0 1,0-1,0 0,-1 0,1 0,0 1,0-1,0 0,0 1,-1-1,1 1,0-1,0 1,-1-1,1 1,0-1,-1 1,1 0,0-1,-1 1,1 0,-1 0,1-1,-1 2,7 11,-1 1,0-1,5 25,-4-17,40 119,42 106,50 59,-21-76,-28-35,-37-71,59 129,0-9,-104-223,-1 1,-1-1,5 33,-8-34,1 0,1 1,0-2,14 32,1-9,17 55,-13-31,-5-24,-14-33,-1 1,0-1,-1 1,0 0,0 0,-1 0,0 0,1 11,-4 146,-2-104,7 69,0-105,2 1,1-2,1 1,12 27,8 25,-9-31,-18-45,0 0,0 0,0 0,0 0,0 0,1-1,-1 1,0 0,1-1,-1 1,1-1,0 0,-1 1,1-1,0 0,0 0,0 0,0 0,0 0,3 0,-4-1,0 0,1-1,-1 0,0 1,0-1,0 0,1 1,-1-1,0 0,0 0,0 0,0 0,-1 0,1 0,0 0,0-1,-1 1,1 0,0 0,-1-1,1 0,13-35,-11 27,43-113,-18 41,-22 61,1 0,1 0,1 0,22-37,-18 40,9-14,0 1,2 0,35-32,13 6,-56 45,1 1,-2-2,0 0,-1-1,0-1,15-21,-27 34,0-1,0 1,1 0,-1 0,0 0,1 0,-1 0,1 1,-1-1,1 1,0-1,0 1,-1 0,1 0,0 1,0-1,0 0,0 1,0 0,0 0,1 0,-1 0,0 0,0 0,0 1,0 0,0-1,0 1,-1 0,1 1,5 2,0-1,1 1,-1 1,0-1,0 2,-1-1,0 1,0 0,0 0,10 14,26 25,-36-38,0-1,0 2,0-1,-1 1,0 0,7 12,-3-2,1-1,18 23,15 23,-35-50,1 0,0 0,0-1,13 11,-10-11,-1 1,19 26,18 21,-37-46,0 0,17 27,6 16,35 64,-48-79,2 0,47 59,-65-92,-1-4,0 1,-1 0,0 0,0 1,-1-1,0 1,4 9,-3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3T14:25:41.2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3168,'1'-3,"0"1,0 0,0 0,0 0,1 0,-1 0,0 0,1 0,-1 1,1-1,0 0,0 1,0-1,0 1,2-2,33-20,-36 22,255-168,-255 168,65-41,-44 29,0 0,-2-2,33-28,-30 22,-2-1,0 0,-2-2,0 0,-2-1,19-34,-20 28,37-49,-11 19,-16 16,-14 23,27-37,-30 51,0 0,0 1,0 0,1 1,0 0,0 0,1 1,-1 1,1-1,15-2,21-11,-43 16,-1 1,1-1,0 1,0 0,0 0,1 1,-1-1,0 1,0 0,0 0,0 0,0 0,1 1,-1 0,0 0,0 0,0 0,-1 1,7 2,2 4,-1-1,0 2,0 0,15 16,-19-17,-1-1,2 0,-1 0,1-1,0 0,0 0,0-1,1 0,0 0,0-1,16 5,18-4,1-2,0-2,77-8,-105 4,0-1,-1-1,0 0,0-1,0 0,-1-2,0 1,0-2,14-11,51-27,-70 42,0-1,0 0,-1-1,10-8,31-22,-27 22,0 0,0-1,-2-2,0 0,21-25,2-1,-38 38,1 0,-1-1,0 0,-1 1,1-1,-1-1,-1 1,0-1,0 1,0-1,2-10,-1-7,-1-1,1-32,-3 32,0 0,8-31,7-38,-5-1,-3 0,-7-139,-2 126,2 89,1 1,8-34,-5 32,-2 0,2-24,20-161,-23 190,1-1,0 1,1 0,1 0,0 1,1-1,1 1,0 1,12-18,6-17,-11 17,13-43,9-23,-14 43,-16 38,0 1,1 0,0 1,1-1,16-20,-21 32,1 0,-1 1,1-1,0 1,0 0,0 0,0 1,0-1,1 1,-1 0,1 0,-1 0,1 1,0-1,0 1,0 1,0-1,0 0,0 1,0 0,0 0,0 1,9 1,4 3,0 1,0 0,-1 1,0 1,21 14,42 17,-27-14,-44-19,0-2,0 1,0-1,1 0,0-1,-1 0,1-1,17 2,-7-4,0-2,1 0,-1-1,0-1,0-1,-1-1,0-1,0 0,0-1,-1-1,0-1,0-1,-1 0,-1-1,27-27,-25 18,-16 17,1 0,0 1,0-1,1 0,-1 1,1 0,-1 0,6-3,-8 5,1 1,-1 0,0 0,1-1,-1 1,1 0,-1 0,0 1,1-1,-1 0,0 0,1 1,-1-1,0 0,1 1,-1 0,0-1,0 1,0 0,0-1,1 1,-1 0,0 0,0 0,0 0,-1 0,1 0,0 0,0 0,-1 1,1-1,0 0,-1 0,1 1,-1 1,5 8,0 0,-1 1,-1 0,0 0,-1 0,0 0,0 21,6 30,3 14,-10-58,1-1,1 0,1 0,1 0,11 28,-6-20,-1 1,8 40,-11-42,1 1,1-1,14 32,49 79,-63-120,2 0,17 25,12 18,-18-16,-13-25,2 1,19 28,-11-20,26 54,-5-9,-8-15,36 92,-58-127,64 139,-62-137,1-1,24 35,-23-39,-1 0,-1 1,-1 1,10 25,14 31,-3-14,-1 10,-16-40,-1-1,-1 1,12 62,-20-78,0 0,1 0,11 22,0 5,-12-35,0-1,1 0,-1 0,2 0,7 9,16 25,-8 1,-15-28,1-1,0 0,1 0,0 0,15 16,-20-27,0 0,0 0,1 0,-1-1,1 1,-1-1,1 0,0 0,0-1,0 1,0-1,0 1,0-1,0 0,0-1,0 1,1-1,-1 0,0 0,0 0,1-1,-1 1,0-1,0 0,5-2,5-3,-1 0,1-2,-1 1,0-2,-1 0,0 0,-1-1,1-1,13-16,-7 8,1 1,21-15,27-17,66-62,-124 102,-1 0,-1-1,0 1,0-1,-1-1,0 1,-1-1,8-24,-11 26,1 0,1 0,0 0,0 1,1-1,0 1,0 1,1-1,0 1,1-1,0 2,0-1,12-8,-18 15,0 1,0-1,0 1,0-1,0 1,0 0,0-1,0 1,0 0,0 0,0 0,0 0,0 0,0 0,0 0,0 0,0 0,0 0,0 1,0-1,0 0,0 1,0-1,0 1,1 0,22 24,5 36,7 27,87 157,-83-175,39 74,-64-118,35 50,-3-8,44 68,-52-85,-30-42,-1 0,-1 1,10 15,-11-16,0 1,1-1,0-1,1 1,0-1,15 11,29 32,45 48,-66-70,-14-18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4T05:39:06.6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3553,'1'-5,"1"0,0 1,0-1,0 0,0 1,1 0,0 0,-1 0,6-5,8-15,17-47,-25 50,1 1,1 0,2 0,-1 1,19-23,52-65,6-38,-45 67,-32 57,0-1,2 1,0 1,30-34,62-74,-97 120,0 0,0-1,0 0,-1 0,-1 0,0-1,0 0,0-1,5-17,12-28,36-64,-29 63,24-58,-43 94,-1-2,-1 1,-1-1,-1 0,7-40,-9 38,2 0,1 1,20-44,-16 39,26-41,-28 53,0-1,13-34,-20 44,17-44,-19 49,0 0,1-1,0 1,0 0,0 0,0 0,0 0,0 1,1-1,-1 0,6-3,-7 6,0 0,0 0,0-1,0 1,0 0,0 0,0 0,0 0,0 1,0-1,0 0,0 0,0 0,0 1,0-1,0 1,0-1,0 1,-1-1,1 1,0-1,0 1,0 0,-1-1,1 1,0 0,-1 0,1 0,0-1,-1 1,1 0,-1 0,0 0,1 0,-1 0,0 0,1 0,-1 1,15 52,-11-40,22 95,-17-70,1 1,1-1,20 42,42 84,-65-142,-5-16,-1 1,1 0,0-1,8 13,-11-19,0 0,1-1,0 1,-1 0,1 0,-1-1,1 1,0-1,0 1,-1 0,1-1,0 0,0 1,0-1,-1 1,1-1,0 0,0 0,0 1,0-1,0 0,0 0,0 0,0 0,0 0,0 0,-1 0,1 0,0-1,0 1,0 0,0 0,0-1,0 1,-1-1,1 1,0-1,0 1,0-1,-1 1,1-1,0 0,-1 1,1-1,-1 0,2-1,12-12,0-1,-1-1,0 0,-1-1,-1 0,15-33,60-109,-16 31,-41 54,-23 55,1 0,0 1,11-19,3 1,-13 20,1 1,0 0,2 0,14-16,-8 11,-1-1,18-27,-21 26,2 1,29-32,-41 50,0-1,1 1,-1 0,0 0,1 1,0-1,0 1,-1 0,1 0,1 0,-1 1,0-1,0 1,1 0,-1 0,0 0,7 0,-4 2,0 1,0-1,0 1,0 0,0 1,0-1,-1 1,1 1,-1-1,7 6,-2-1,-1 0,1 1,-1 1,14 16,30 28,43 34,-69-61,57 44,-43-37,-28-21,0-1,1-1,21 12,-32-21,0 0,-1 0,1-1,0 1,0-1,0 0,0 0,1 0,-1-1,0 0,0 1,0-1,1-1,-1 1,0 0,0-1,0 0,0 0,6-3,-4 1,-1-1,0 0,-1 0,1-1,0 1,-1-1,0 0,0-1,-1 1,5-8,15-20,51-71,41-42,37-42,-133 166,-2-1,21-34,-19 28,26-51,-37 63,0 0,1 1,1 0,1 0,0 1,1 1,0 0,1 0,19-14,-28 25,-1 1,0 0,1 0,-1 1,1-1,0 1,0 0,0 0,-1 0,1 0,0 1,0-1,0 1,0 0,0 1,0-1,0 0,0 1,0 0,0 0,-1 0,1 1,4 1,7 5,-1 1,0 0,0 1,17 17,-21-18,0 0,1-1,0 0,1 0,22 10,0-4,60 32,-80-39,6 4,1-1,0 0,0-2,24 6,-40-13,1 1,-1-1,1 0,0 0,-1-1,1 0,0 0,0 0,-1-1,1 0,0 0,-1 0,1-1,-1 1,0-1,1-1,-1 1,0-1,0 0,0 0,7-6,32-34,-20 21,-1-1,-1 0,-1-2,27-41,-26 34,1 2,1 1,2 1,37-32,-11 10,59-44,-70 57,-2-3,49-64,-73 89,0 0,0 1,1 1,1 1,0 0,1 1,30-14,-21 10,0 0,33-26,7-4,5-3,-70 46,44-30,-45 31,0 0,0 0,0 1,0-1,0 0,0 1,0-1,0 1,1 0,-1-1,0 1,0 0,1 0,-1 0,0 0,0 0,1 0,-1 0,0 0,0 0,1 1,-1-1,0 0,0 1,0-1,0 1,1 0,-1-1,0 1,0 0,0-1,0 1,0 0,-1 0,1 0,0 0,1 1,99 155,-8-15,-45-49,-28-51,31 48,-8-33,3-1,82 77,-91-96,-2-11,-29-23,-1 1,1-1,-1 1,0 1,-1-1,8 9,-6-7,0 0,0 0,0 0,1-1,-1 0,1 0,9 4,-9-5,1 0,-1 1,0 0,-1 0,0 1,10 10,-4-2,1-1,0 0,1-1,19 13,-18-14,0 1,0 0,22 26,-9-9,1-1,1-1,1-2,2-1,42 24,-61-39,-6-4,1-1,0 0,1-1,-1 0,0 0,1-1,0 0,-1-1,20 0,10-1,40-5,-77 5,17-3,0-1,0-1,20-7,-23 6,0 1,1 1,-1 0,33-2,-32 6,9 0,0-2,0 0,28-7,-48 8,1-1,-1 1,1 0,-1 0,1 1,-1 0,1 0,8 2,-12-1,1 0,-1 0,0 1,0-1,0 1,0 0,0 0,0 0,-1 0,1 0,-1 1,1-1,-1 1,0 0,0-1,0 1,2 3,20 38,-17-30,1 1,0-1,2-1,10 13,-4-4,-1-1,-1 2,0 0,-2 1,10 26,-8-18,-10-20,-1-1,0 0,0 1,-1 0,-1-1,0 1,-1 0,0 12,-1-8,2-1,-1 0,7 31,-1-17,5 55,-9-58,1 0,1-1,9 30,26 109,-18-65,-8-38,-10-38,2 0,13 37,-12-41,-1 0,-1 0,-1 0,1 30,4 22,-2-31,-1 58,-4-59,10 64,-2-55,23 70,7 33,-24-87,3 11,-13-61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3T14:26:10.54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2387,'0'-6,"1"1,0 0,0-1,0 1,1 0,0 0,0 0,0 0,1 0,4-7,38-47,-27 37,26-32,-18 23,-1-1,-1-1,21-40,-40 63,2 0,-1 1,14-15,18-27,28-52,-43 70,44-90,25 3,-40 56,-52 63,0 1,0 0,0-1,0 1,0 0,1-1,-1 1,0 0,0 0,0-1,1 1,-1 0,0-1,1 1,-1 0,0 0,0 0,1-1,-1 1,0 0,1 0,-1 0,1 0,-1 0,0 0,1 0,-1-1,0 1,1 0,-1 0,0 0,1 0,-1 1,1-1,-1 0,0 0,1 0,-1 0,6 16,-5 31,-1-42,2 36,1 0,2-1,13 51,-10-67,1 0,1 0,23 40,-10-20,-22-42,-1 0,1-1,0 1,0-1,-1 1,1 0,0-1,1 0,-1 1,0-1,0 0,0 1,1-1,-1 0,1 0,-1 0,1 0,-1-1,1 1,0 0,-1 0,4 0,-3-1,-1-1,1 1,0-1,0 1,-1-1,1 0,0 1,-1-1,1 0,-1 0,1 0,-1 0,1 0,-1-1,0 1,0 0,0-1,2-1,6-11,0 0,-1-1,11-27,-14 30,26-48,-22 46,-1 0,0-1,-2 0,8-22,-3-6,5-22,34-85,27-54,-69 188,1 1,1 0,0 0,1 1,1 0,0 1,1 1,0 0,1 0,0 2,1-1,23-11,-35 20,1 1,-1-1,1 1,0-1,0 1,0 0,0 0,0 1,0-1,0 1,0 0,0 0,0 0,0 1,-1-1,1 1,0 0,0 0,0 0,3 2,3 3,-1 0,-1 0,1 1,-1 0,13 14,20 18,-14-15,-1 2,34 44,21 21,-46-49,-30-34,1-1,0 1,0-1,1 0,0-1,8 7,1 0,0 1,-1 1,26 32,-5-4,-34-41,29 30,-1 2,-2 1,29 48,-55-79,1 1,-1-1,1 0,0 0,0 0,1 0,5 5,-9-9,1 0,-1 1,1-1,-1 0,0 0,1 0,-1 1,1-1,0 0,-1 0,1 0,-1 0,1 0,-1 0,1 0,-1 0,1 0,-1 0,1 0,-1 0,1-1,-1 1,1 0,-1 0,1 0,-1-1,1 1,13-23,-6-2,-1-1,-1 1,5-53,0 12,-6 45,-1-1,0-25,-1 20,1 0,1 0,2 0,0 1,18-41,-11 29,14-56,-20 53,24-94,13 27,3-49,-48 155,1 0,-1 0,1 0,-1 0,1 1,0-1,0 0,0 0,0 0,0 1,0-1,1 0,-1 1,0-1,1 1,-1 0,1-1,0 1,-1 0,1 0,2-1,-2 2,-1 0,1 0,0 0,0 0,0 0,-1 0,1 1,0-1,0 1,-1-1,1 1,-1-1,1 1,0 0,-1 0,1 0,-1 0,3 2,6 7,-1-1,0 2,-1-1,13 20,4 5,32 34,-19-24,-20-20,-13-18,0 0,0 0,1-1,0 0,0 0,0 0,9 6,-13-11,1 0,-1 0,1-1,-1 1,1 0,-1-1,1 1,-1-1,1 0,0 0,-1 0,1 0,-1-1,1 1,0-1,-1 1,1-1,-1 0,1 0,-1 0,0 0,1-1,-1 1,0 0,0-1,0 0,0 1,3-4,30-29,36-41,13-14,3 14,-58 53,-2-1,-1-2,-1 0,28-37,-34 37,2 0,1 2,0 0,2 2,0 0,2 2,0 1,53-28,-55 34,-2 0,0-2,-1 0,0-2,29-27,-24 21,-22 19,0 0,0 0,0-1,0 0,0 0,-1 0,0 0,6-9,9-39,-16 44,0-1,1 1,0 0,0 0,1 1,8-14,-11 21,-1-1,1 1,-1 0,0 0,1 0,-1 0,1-1,-1 1,1 0,-1 0,1 0,-1 0,0 0,1 0,-1 0,1 0,-1 1,1-1,-1 0,0 0,1 0,-1 0,1 1,-1-1,0 0,1 0,-1 1,1-1,-1 0,0 0,0 1,1-1,-1 0,0 1,1-1,-1 1,0-1,0 0,0 1,0-1,1 1,-1-1,0 1,0 0,9 20,42 110,-35-95,-2 0,17 67,-7-28,-18-62,-1 0,-1 1,0 0,-1 0,3 21,6 58,-6-65,2 56,-8-69,1 0,1 0,1 0,7 26,-8-34,1 0,-1 0,1 0,1 0,-1 0,1-1,1 0,-1 0,1 0,0 0,9 8,-11-13,0 1,0 0,0-1,1 0,-1 0,0 0,1 0,-1 0,1-1,-1 1,1-1,-1 0,7-1,53-9,-19 3,328 2,-204 7,-149-1,-1 1,1 1,17 5,-16-3,0-2,27 3,9-8,-42 0,-1 1,0 1,1 0,-1 1,0 0,26 6,-37-6,1 1,-1-1,0 0,0 1,0-1,0 1,-1-1,1 1,0 0,-1 0,1 0,-1 0,1 0,-1 0,0 0,0 0,0 1,0-1,0 0,-1 1,1-1,0 4,0 8,0 0,0 0,-2 15,2 22,19 108,-17-142,0 0,1 0,10 23,-8-24,-1 1,0-1,3 24,4 50,-5-45,3 78,-11-74,0-13,1 1,2 0,12 70,11-23,-16-57,-1 1,-1 0,6 51,-1 7,-7-63,3 48,-6-54,0 0,1 0,5 17,-7-33,3 17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3T14:26:18.13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3065,'-1'-19,"1"-1,0 0,2 1,1-1,0 1,1 0,1 0,1 0,1 1,0-1,14-23,77-90,-44 60,-41 56,0 1,-2-2,16-26,70-119,-87 149,1 1,0 0,0 0,15-10,25-27,46-50,-16 2,-81 97,0-1,1 1,-1 0,0-1,0 1,1 0,-1-1,0 1,1 0,-1-1,0 1,1 0,-1 0,0-1,1 1,-1 0,0 0,1 0,-1-1,1 1,-1 0,1 0,-1 0,0 0,1 0,-1 0,1 0,-1 0,1 0,-1 0,1 0,-1 0,0 0,1 1,-1-1,1 0,-1 0,0 0,1 1,7 20,-4 31,-4-51,0 15,2-1,0 0,0 1,1-1,1-1,1 1,0 0,1-1,0 0,13 20,-11-18,-1 0,-1 1,0-1,-2 1,0 1,3 27,9 34,-8-23,-7-39,54-104,-41 63,-3 6,-1 0,2 1,20-22,129-143,-133 150,1 0,2 3,44-34,18-17,-72 54,-17 20,0 1,0-1,1 1,0 0,7-6,-11 10,0 0,0 1,0-1,0 1,0-1,0 1,0-1,0 1,1 0,-1-1,0 1,0 0,0 0,1 0,-1 0,0 0,0 0,0 0,1 0,-1 1,0-1,0 0,0 1,0-1,1 1,-1-1,0 1,0 0,0-1,0 1,0 0,-1 0,1 0,1 1,13 16,-1 1,-1 0,-1 0,-1 2,16 37,12 22,5 4,-26-46,2 0,47 63,-49-73,-14-21,0 0,1 0,0 0,0 0,10 9,-14-15,1 0,-1 0,1 0,-1 0,1 0,-1 0,1 0,0-1,-1 1,1-1,0 1,-1-1,1 0,0 0,0 0,-1 0,1 0,0 0,0 0,-1 0,1-1,0 1,-1 0,1-1,0 0,-1 1,1-1,-1 0,1 0,-1 0,1 0,1-2,5-4,0 0,0-1,0 0,-1-1,0 1,-1-1,0-1,-1 1,7-16,0-4,-2-1,8-34,-10 31,-4 12,2 0,0 0,1 0,1 1,19-34,-4 18,-2 0,-1-2,-2 0,-2-1,-1-1,-2 0,11-57,-13 41,-7 34,0 0,2-31,-4 36,0 1,1 0,1 0,1 1,0-1,11-20,8-27,-15 21,-8 36,-1-1,1 0,1 1,0-1,0 1,0 0,0 0,1-1,4-5,-3 17,-1 0,0 0,1 1,-2-1,1 1,-1 0,3 10,6 27,14 65,-21-85,2 0,0 0,2-1,0 0,1 0,2-1,0 0,1-1,1 0,22 25,-22-26,-10-15,1 1,-1 0,1-1,-1 0,1 0,0 0,8 5,-11-8,1-1,-1 1,1-1,-1 0,1 1,-1-1,1 0,-1 0,1 0,-1 0,1 0,-1 0,1-1,-1 1,0 0,1-1,-1 1,1-1,-1 0,0 1,1-1,-1 0,0 0,0 0,0 0,1 0,-1 0,0 0,0 0,0 0,-1 0,1-1,0 1,1-2,7-11,2 2,0-1,0 2,25-21,-9 9,47-51,-55 52,1 1,1 1,42-30,60-45,-104 82,-2-1,31-30,-31 28,0 0,27-18,-27 19,-1 0,0 0,-1-2,-1 0,19-28,-21 26,-1-1,-1-1,-1 0,10-32,-10 26,1 1,18-33,-18 37,-1-1,0-1,-2 1,-1-1,6-48,3-5,-12 61,1 0,0 0,2 1,-1 0,13-21,86-169,-63 120,-29 58,24-41,-23 43,11-18,-23 41,0 0,0 0,0 1,0-1,1 0,-1 1,1-1,-1 1,1 0,-1-1,1 1,0 0,0 0,-1 0,1 0,3 0,-4 1,1 0,-1 0,0 0,1 1,-1-1,0 0,1 1,-1-1,0 1,0 0,0-1,1 1,-1 0,0 0,0-1,0 1,0 0,-1 0,1 0,0 0,0 1,0-1,-1 0,1 0,-1 0,2 2,13 41,-11-28,-2-13,10 30,0 0,11 59,-15-50,2-1,3-1,18 43,-4-24,69 108,-86-149,-1 0,11 31,-15-33,1 0,1-1,1 1,18 26,-13-23,-1 1,16 33,-19-35,0 0,1 0,23 30,-31-46,0 0,0 0,-1 0,1 0,0-1,1 1,-1-1,0 1,0-1,1 1,-1-1,1 0,-1 0,1-1,-1 1,1 0,0-1,-1 1,1-1,4 0,-4-1,1 0,0 0,0 0,0 0,0-1,-1 1,1-1,-1 0,1 0,-1 0,0-1,4-3,4-5,0-1,-1 0,0 0,-1-1,13-24,-16 25,1 1,1 0,0 0,0 1,1 0,1 0,-1 1,2 1,21-16,-1 6,2 2,46-18,-58 24,-1-1,20-13,6-4,-40 24,1-1,-1 0,-1 0,1-1,6-8,-9 10,1 0,-1 0,1 0,0 0,0 0,1 1,-1 0,1 0,0 0,6-3,-10 6,1 1,-1-1,0 1,0 0,0-1,0 1,0 0,0 0,0 0,0 0,0 0,0 0,-1 0,1 0,0 0,-1 0,1 0,-1 0,1 0,-1 1,1-1,-1 0,1 2,9 32,-5-5,-2-1,0 0,-3 36,-1-36,2-1,0 0,11 50,-8-62,0 1,1-1,1 0,1 0,8 15,24 52,-33-67,1 1,0-1,2 0,-1-1,2 0,20 25,-22-31,-1 0,-1 1,1 1,-2-1,1 1,3 12,21 37,-19-41,-1 0,9 26,10 18,10 3,-29-53,-1 2,0 0,-1 0,0 0,-1 1,-1 0,-1 1,0-1,-1 1,3 30,-6-1,0-3,11 74,-6-88,-3-5,2-1,1 0,1 0,11 27,-6-19,-1 0,-2 1,7 40,-4-16,1 5,-7-27,19 57,20 76,-31-110,-1 5,-6-46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3T14:26:23.27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2450,'0'-10,"1"1,0-1,1 1,0-1,0 1,1 0,0 0,1 0,0 0,0 0,1 1,0 0,1 0,-1 0,1 1,13-13,3-1,1 1,1 1,36-23,-51 37,0-1,0 0,-1-1,0 1,0-2,-1 1,0-1,0 0,0 0,-2-1,1 0,4-9,9-15,0 2,3 0,0 2,39-39,-41 46,32-43,-51 62,1 0,0 1,-1-1,1 0,1 1,-1 0,0-1,1 1,-1 0,1 0,-1 0,1 1,0-1,0 0,0 1,0 0,0 0,0 0,0 0,0 0,1 1,2-1,-1 2,-1 0,1 0,-1 0,0 0,0 1,1-1,-1 1,0 0,0 1,0-1,-1 1,1-1,6 7,6 8,-1 0,-1 1,0 1,21 39,-31-49,2 1,0-1,0-1,0 1,1-1,0 0,1 0,0-1,9 7,-9-10,-1 0,1 0,0-1,0 0,0 0,0-1,0 0,1 0,-1-1,1 0,14-1,-12 1,-1-1,1 0,-1-1,1 0,-1-1,1 0,-1-1,0 0,0 0,0-1,0-1,-1 1,0-2,0 1,0-1,0-1,10-9,98-80,-100 84,2 0,-1 2,2 0,-1 1,1 1,40-10,18-8,-61 19,15-6,1 1,0 1,1 2,34-5,-63 13,-1 1,1 0,-1 0,0 0,1 0,-1 1,1 0,-1-1,0 2,0-1,0 0,1 1,5 3,-4 0,-1-1,0 1,1 0,-2 0,1 0,-1 1,7 10,-10-14,-1-1,1 0,0 1,0-1,-1 1,1-1,0 0,0 0,0 1,0-1,0 0,1 0,-1 0,0 0,1 0,-1-1,0 1,1 0,-1 0,1-1,-1 1,1-1,-1 0,1 1,-1-1,1 0,0 0,-1 0,1 0,-1 0,1 0,-1 0,1-1,-1 1,1 0,0-1,-1 0,0 1,1-1,-1 0,1 0,-1 1,0-1,0 0,1 0,-1-1,1 0,7-9,-1 1,0-1,-1 0,10-22,-6 13,12-20,27-52,-29 48,-12 26,0 1,-2-1,0-1,-1 1,5-30,-4-17,6-36,-6 73,1 0,17-38,1-22,-23 75,-1 0,2 1,-1-1,2 1,0 0,0 0,1 1,0-1,1 1,12-14,-6 9,-1-1,20-34,18-25,-46 70,1 1,0-1,0 1,1 0,-1 0,1 1,0 0,1 0,9-5,-12 8,-1 0,1 0,0 0,0 1,0-1,0 1,0 0,0 0,0 0,0 1,-1 0,1-1,0 1,0 0,0 1,-1-1,1 1,-1 0,1-1,-1 2,1-1,-1 0,3 4,10 7,-1 2,-1 0,17 21,-9-9,-3-5,-17-18,0 0,1-1,0 1,0-1,0 0,0 0,1 0,-1 0,1-1,0 1,-1-1,1 0,0 0,0 0,1-1,-1 1,0-1,0 0,1 0,-1-1,8 1,-2 0,0-1,-1-1,1 1,0-1,0-1,-1 0,1 0,-1-1,1-1,-1 1,0-1,10-6,-2-2,0 0,-1-2,0 1,23-29,-12 13,2 0,63-49,-90 77,0-1,1 0,0 1,-1 0,1-1,0 1,-1 0,1 1,0-1,0 0,0 1,0 0,0-1,0 1,0 0,-1 0,1 1,0-1,0 1,0-1,0 1,0 0,-1 0,1 0,0 1,-1-1,1 1,3 2,5 6,0-1,-1 1,0 1,15 22,-2-3,-20-27,0 1,0-1,0 0,0 0,0 0,1 0,-1-1,1 1,0-1,0 0,0 0,0 0,7 2,-9-4,0 0,1 0,-1-1,1 1,-1 0,0-1,1 1,-1-1,0 0,0 0,0 0,1 0,-1 0,0 0,0-1,-1 1,1-1,0 1,0-1,-1 0,1 0,-1 0,1 1,-1-1,0-1,1-1,53-74,-30 45,23-42,-26 36,-3 7,27-66,-34 72,2 1,0 0,2 1,1 1,34-37,-38 44,-2 0,19-33,-3 4,-26 44,-1-1,1 1,0 0,0-1,0 1,0 0,0 0,0-1,1 1,-1 0,0 0,0 0,1 1,-1-1,1 0,-1 0,1 1,-1-1,4 0,-4 1,0 0,1 1,-1-1,0 0,0 1,1-1,-1 1,0-1,0 1,0 0,0-1,0 1,0 0,0 0,0 0,0 0,0 0,0 0,1 2,4 8,0 0,0 1,-1 0,5 15,0-2,24 65,-25-64,1-1,18 37,13 18,-29-55,0 0,2 0,20 26,65 91,50 46,-145-184,0 0,-1-1,2 0,-1 0,0 0,1 0,-1-1,1 0,0 0,0 0,0 0,0-1,0 0,0 0,0 0,0-1,1 0,-1 1,0-2,6 0,-4 0,1 0,0-1,-1 0,1 0,-1-1,0 0,0 0,0-1,0 0,0 0,-1 0,10-10,-5 5,0 1,1 0,0 0,0 1,0 1,1 0,18-6,-14 6,0-2,0 0,20-13,-18 9,-1-2,0 0,0-1,-2-1,29-35,-44 49,1 0,-1-1,1 1,0 0,0 0,0 0,0 1,0-1,0 0,0 1,0-1,1 1,-1 0,0 0,1 0,-1 0,1 0,5-1,-6 3,1-1,-1 0,1 1,-1-1,1 1,-1 0,0 0,1 0,-1 0,0 0,0 0,0 1,0-1,0 1,0-1,3 4,6 7,-1 2,0-1,-1 1,14 29,-13-24,46 104,-17-34,-28-60,-1-1,-1 1,8 50,-4-20,69 239,-79-282,2-1,0 1,0 0,2-1,0 0,1-1,0 1,14 17,-3-7,28 51,-20-29,-16-28,-2 0,-1 1,12 41,-14-39,1 1,2-2,12 26,44 85,-43-82,31 49,-18-33,-27-47,2 0,0-1,19 25,6 15,-13-20,-13-25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3T14:26:35.67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 3593,'-1'-56,"3"-69,0 110,0 0,1 0,0 0,1 0,1 1,8-18,-6 15,-1 0,-1-1,-1 1,4-34,-2 12,19-101,-21 115,3-46,-6 53,0 0,1 0,1 0,1 1,7-25,0 11,-2-1,6-40,-11 49,1 0,0 0,2 0,0 1,2 0,16-30,-11 26,-1-1,19-54,-24 57,1-1,1 1,2 1,19-31,-15 25,0-1,-2 0,-1-1,-2 0,0-1,8-53,58-198,-70 257,37-117,-44 141,1 0,0 0,-1 1,1-1,0 0,0 1,0-1,0 0,0 1,0 0,0-1,1 1,-1 0,1-1,-1 1,3-1,-3 1,0 1,0 0,0 0,1 0,-1-1,0 1,0 0,0 1,0-1,0 0,0 0,0 0,0 1,0-1,0 1,0-1,0 0,0 1,0 0,0-1,1 2,5 4,1 2,-1-1,-1 1,0 0,6 10,4 4,-7-10,-1 0,-1 1,0 0,-1 0,6 19,17 34,-17-40,16 45,-2-6,-15-38,2 3,29 50,-18-32,3 8,-25-53,0 1,0-1,0 0,1 0,-1 0,1 0,0-1,0 1,0-1,0 1,7 2,-9-4,1-1,0 0,-1 0,1 1,0-1,-1-1,1 1,-1 0,1 0,0 0,-1-1,1 1,-1-1,1 1,-1-1,1 0,-1 0,1 0,-1 1,0-1,2-2,33-31,-15 14,-2 3,-2 0,0-1,-1-1,23-37,21-49,-46 78,1 0,0 1,37-45,18-12,62-63,-126 140,-1 0,0 0,0 0,-1-1,0 1,4-9,8-13,-15 27,-1-1,1 1,0 0,0 0,0 0,0 0,0 0,0 0,0 0,0 0,0 0,0 1,0-1,1 0,-1 1,0-1,1 1,-1-1,0 1,1 0,-1-1,1 1,-1 0,0 0,1 0,-1 0,1 0,-1 0,0 1,1-1,-1 0,1 1,-1-1,0 1,0-1,1 1,-1 0,0-1,0 1,0 0,0 0,0 0,0 0,0 0,0 0,0 0,1 2,8 9,0 0,-1 0,12 22,-12-18,122 204,-101-168,27 46,-44-73,0 1,13 40,-16-37,2-1,16 29,-27-55,0 1,1-1,-1 1,1-1,-1 0,1 0,0 0,0 0,0 0,0 0,3 2,-4-4,0-1,0 1,0 0,0 0,0-1,0 1,0-1,0 1,0-1,0 1,0-1,0 1,0-1,0 0,0 0,0 1,-1-1,1 0,0 0,-1 0,1 0,-1 0,1 0,-1 0,1 0,-1 0,1 0,-1 0,0 0,0-2,56-120,59-99,-101 192,2-6,-2-1,12-51,-15 46,28-67,1-2,-31 81,2 0,0 1,17-29,-18 37,0-1,-2 0,12-43,-14 42,0 0,2 0,21-40,-17 39,-2 0,14-42,-15 39,0 1,15-27,88-173,-105 212,-1 0,-1-1,0 0,-1 0,0 0,1-24,-2 20,0 1,1 0,1 0,9-21,-9 27,0 0,1 1,1 0,-1 0,2 0,0 1,0 1,12-12,-16 18,0 0,1 0,-1 0,0 1,1 0,0-1,0 2,0-1,0 1,0-1,0 1,0 1,0-1,0 1,0 0,0 0,1 0,-1 1,0-1,0 1,0 1,9 3,-1 1,-1 1,0 1,0 0,0 1,-1 0,-1 1,12 13,0-2,-8-5,-1 1,-1-1,0 2,-1 0,12 26,0 0,1 9,-19-40,0 0,0-1,14 20,44 78,-46-78,1 0,27 36,-11-21,-20-27,0 0,24 23,24 23,-29-31,38 33,-60-59,1 0,0 0,1-1,-1 0,2-1,-1-1,1 0,28 7,-33-11,0-1,0 0,0 0,0-1,1 0,-1 0,0-1,0-1,0 1,0-2,0 1,0-1,-1 0,1-1,12-7,132-68,-131 67,2 1,-1 1,36-9,-33 12,-1-2,-1 0,30-17,-38 16,-11 6,1 0,0 1,1 0,-1 0,9-3,-13 5,-1 1,1 0,-1-1,1 1,-1 0,1 0,-1 0,1 0,-1 0,1 1,-1-1,1 0,-1 1,0-1,1 1,-1 0,1-1,-1 1,0 0,0 0,0-1,1 1,-1 0,0 0,0 1,0-1,0 0,0 0,-1 0,2 2,29 56,-3 1,-3 2,-2 0,20 87,-27-47,-7-34,27 137,-33-189,1 0,0 0,12 27,6 22,-7-1,3-1,36 82,-46-122,0 1,6 30,8 23,36 72,-28-32,10 28,18 3,-25-26,-25-85,2-1,1 0,2 0,24 47,-23-55,-2 1,13 41,10 25,4 14,-31-80,2-1,1-1,20 40,-17-39,-1 1,-2 0,12 47,-22-70,16 49,-6-21,-1 0,-2 0,-2 1,4 45,-10-58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3T14:26:42.18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 3660,'-1'-18,"1"-1,0 0,2 0,0 0,2 0,0 1,0-1,14-30,11-24,-19 45,1 1,15-27,-15 32,0-1,11-40,-14 38,1 1,21-39,-11 27,23-65,-12 25,-16 41,-3 0,9-41,-15 48,2 1,1 1,1 0,2 0,17-32,87-146,-108 190,-1 1,0-2,-1 1,-1 0,0-1,3-26,-5 27,0 0,1 0,1 1,0-1,1 1,0-1,1 1,8-12,39-64,-42 66,2 1,0 1,32-38,-27 37,-15 18,-1 0,1 1,0-1,0 1,1 0,-1 0,0 0,8-4,-9 6,0 1,0 0,0-1,0 1,0 0,0 0,0 0,0 0,0 0,0 0,-1 1,1-1,0 1,0-1,0 1,0 0,0 0,0 0,-1 0,1 0,0 0,-1 0,1 1,-1-1,2 2,31 30,-2 0,-1 3,34 50,-29-38,-23-29,-1 0,11 25,-16-28,2 0,0-1,1 1,18 21,-18-25,-1 0,0 1,-1 1,0-1,6 18,-7-14,2 0,21 30,-19-28,0-1,0 1,-2 1,-1-1,0 2,-1-1,-1 1,-2 0,4 27,-3-25,1 1,0-2,2 1,1-1,17 33,108 146,-96-153,-30-39,0 0,-1 0,10 17,5 9,12 28,-2-8,-7-14,1 25,-23-54,1 1,1-1,0 0,1-1,0 1,9 12,9 10,31 58,-7-10,-48-81,10 14,0 0,0 0,2-1,22 22,-32-34,0 0,0 0,0-1,0 1,0 0,1-1,-1 0,0 1,1-1,-1 0,1 0,-1 0,1-1,0 1,-1-1,1 1,0-1,-1 0,1 0,0 0,-1 0,1-1,0 1,-1-1,1 1,0-1,-1 0,1 0,-1 0,0-1,1 1,-1 0,0-1,0 0,0 1,0-1,0 0,0 0,0 0,0 0,1-3,3-6,0 1,-1-1,0 0,-1 0,0 0,-1-1,0 1,0-1,-2 0,2-20,6-34,16-114,-14 93,-10 69,1-1,1 1,0 0,1 0,9-23,-2 9,-1-1,-2 1,-1-2,-2 1,-1-1,-1-39,1 8,7-16,2-17,-11 74,2 1,0 1,1-1,2 1,9-23,13-53,-26 84,31-177,-10 38,-19 133,0 0,1 1,17-37,-1 2,-7 14,2 1,1 1,24-37,-27 49,20-48,-24 47,2 0,15-24,56-97,-71 125,-2-1,-1-1,-1 0,11-50,-14 48,2 0,0 1,2-1,18-34,59-110,-55 103,-31 66,0 0,0 0,0 0,0 0,0 0,0 0,1 0,-1 0,1 0,-1 0,1 1,0-1,-1 1,1-1,0 1,0 0,0 0,0 0,0 0,1 0,-1 0,0 0,0 1,1-1,-1 1,0-1,1 1,-1 0,0 0,1 0,-1 1,0-1,0 0,1 1,-1-1,0 1,0 0,1 0,-1 0,0 0,0 0,0 0,3 3,10 7,-1 1,0 0,-1 1,19 23,-11-13,4 3,1 0,1-2,1-2,33 21,-52-39,0 0,1 0,0-1,0 0,0-1,0 0,1-1,-1 0,0 0,1-1,-1-1,0 0,1 0,-1-1,0 0,0-1,0 0,-1 0,1-1,-1 0,14-9,-15 5,-1 0,1-1,-1 0,-1 0,8-15,27-34,227-205,-220 201,4-4,51-62,-83 109,1 1,38-26,-24 18,-24 18,0-1,0 2,1-1,0 2,0-1,0 2,1-1,22-5,-7 6,-14 3,0 0,-1-1,0-1,1 0,-2 0,1-2,0 1,-1-2,0 1,17-14,-27 18,0 0,0 0,0 0,0 0,1 0,-1 1,1-1,-1 1,1 0,-1 0,1 0,0 0,-1 0,1 0,0 1,0-1,0 1,-1 0,1 0,0 0,0 0,0 0,0 1,-1-1,1 1,0 0,0-1,-1 1,1 1,0-1,-1 0,1 1,-1-1,0 1,4 3,5 6,0 1,-1 0,0 0,-1 1,10 19,-13-23,7 18,-1 0,-1 0,-1 2,-1-1,-2 1,-1 0,4 56,-7-69,1 0,0 0,12 28,6 21,32 134,-35-152,11 38,-23-55,-1-7,-1 0,-1 1,1 31,-4-33,2 1,0-1,1 0,2 0,11 33,52 102,-64-147,41 78,-27-54,-1 1,-2 1,17 54,39 167,-71-253,8 36,3 0,20 48,-3-16,-19-44,2 0,16 30,-8-21,-2 0,-2 2,15 53,-12-32,-4-19,-1 1,-3 0,-2 1,-1 1,2 44,-8-47,10 47,-1-11,-6-37,2 0,1 0,2-1,2 0,2-1,1-1,2 0,33 54,-37-72,8 11,-1 1,22 48,-19-30,-15-35,0 2,-2-1,1 1,-2 0,0 0,-1 0,-1 1,2 17,-4 7,6 60,-6-91,1-1,1 0,-1 0,1 0,1 0,0 0,0-1,10 14,-8-11,-1-1,0 1,0 0,-1 0,-1 0,0 1,0-1,-1 1,1 16,-1-10,0-1,2 0,8 27,42 131,-43-133,-6-22,-2-2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3T14:26:47.54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4055,'1'-7,"-1"0,1 1,0-1,1 1,0-1,0 1,0 0,1 0,0 0,0 0,0 0,6-7,7-7,0 2,20-19,0 1,63-48,-76 63,-1 0,-1-1,24-33,16-44,-44 68,1 2,2 0,25-30,1 1,11-11,-43 52,0 0,-1-1,17-28,-19 27,2-1,0 2,19-21,-15 21,-2-2,0 0,17-33,-18 30,1 0,26-31,-25 34,-11 13,1 0,-1 0,1 1,0 0,1 0,-1 0,9-4,-14 10,-1 0,1-1,0 1,0 0,0 0,0 0,-1 0,1 1,0-1,0 0,0 0,0 0,-1 1,1-1,0 0,0 1,-1-1,1 0,0 1,0-1,-1 1,1 0,-1-1,1 1,0-1,-1 1,1 0,-1-1,0 1,1 0,-1 0,1-1,-1 1,0 0,0 0,1 0,-1-1,0 1,0 1,7 40,-6-33,6 35,2-1,2 0,22 54,-33-96,0-1,0 0,0 0,0 1,0-1,0 0,0 1,0-1,0 0,0 0,0 1,0-1,0 0,0 1,0-1,0 0,0 0,0 1,1-1,-1 0,0 0,0 1,0-1,1 0,-1 0,0 0,0 1,0-1,1 0,-1 0,0 0,0 0,1 0,-1 1,0-1,1 0,-1 0,0 0,0 0,1 0,-1 0,0 0,1 0,-1 0,0 0,0 0,1 0,-1 0,0 0,1-1,4-18,-3-29,0 25,1 1,1-1,1 1,1-1,1 1,1 1,12-23,17-55,-36 98,10-38,13-68,-1-14,-14 81,-1-1,-3-1,1-45,-4 40,13-71,-6 52,-5 37,2 0,1 0,1 1,2 0,13-28,-11 27,-2-1,7-39,-2 11,-8 28,4-45,3-10,11-110,0-11,-17 141,-3 0,-6-120,-1 64,2 35,0 48,0 30,0 11,-2 77,0-43,1 1,2-1,2 1,14 70,-8-80,23 45,-20-47,0 1,7 29,-9-20,-1 2,2-2,18 43,-22-62,-2 0,0 0,5 31,-7-28,2 0,9 29,60 113,-22-21,-18-42,-27-81,-2 1,6 37,-8-36,1-1,11 37,-8-36,-2 1,0 0,-2 0,0 0,0 42,-3-34,2-1,8 43,28 149,-37-202,1 0,1 0,1-1,0 1,1-1,1 0,1-1,0 1,1-1,1-1,16 23,-25-38,0 1,1-1,-1 0,0 1,0-1,1 0,-1 1,0-1,0 0,1 0,-1 1,0-1,1 0,-1 0,0 1,1-1,-1 0,0 0,1 0,-1 0,1 1,-1-1,0 0,1 0,-1 0,1 0,-1 0,1 0,-1 0,0 0,1 0,-1-1,1 1,-1 0,0 0,1 0,0-1,5-16,-4-32,-2 45,2-35,2 0,1 0,14-45,-1-4,8-19,2-17,-18 66,-4 31,-2-1,1-38,-3 38,9-51,1-20,-9 72,2 0,0 1,1 0,2 0,13-30,5-17,-13 35,33-63,-28 63,3-12,20-71,-14 35,-21 65,-1 0,-1-1,2-36,6-34,-1 47,1 0,34-76,-41 106,0 0,-1-1,0 1,2-32,-5 30,2 0,0 0,1 0,7-19,105-309,-114 338,0-2,0-1,1 1,1 0,-1 0,9-14,-11 22,0 0,0 0,0-1,0 1,0 0,0 0,0 0,0 0,1 0,-1 1,0-1,1 0,-1 0,0 1,1-1,-1 1,4-1,-3 1,0 0,0 0,0 1,0-1,0 1,0-1,0 1,0 0,0 0,0 0,0 0,-1 0,1 0,0 0,-1 1,1-1,1 2,8 9,-1 0,0 1,-1 0,11 20,11 17,-1-5,-20-29,0-1,21 25,-21-28,-1 0,0 1,-1 0,0 0,6 19,-6-14,1-2,20 32,-18-32,-1 1,-1 0,-1 1,0 0,7 29,-6-21,0 0,14 24,-1-5,18 52,-25-56,40 75,-35-70,-18-40,0 0,0 0,1 0,-1 0,1-1,1 1,-1-1,1 0,0 0,0 0,7 6,22 19,-25-23,0 1,0-1,1 0,17 10,-11-10,-1-1,1 0,0-1,0-1,0-1,24 4,12 1,-38-5,1 0,0 0,0-2,1 0,-1 0,0-1,0-1,0-1,0 0,0 0,0-1,19-8,174-97,-192 100,-1-2,0 1,-1-2,0 0,0 0,-1-1,-1-1,0 0,15-22,-15 19,2-1,0 2,0 0,2 1,0 0,23-16,-28 23,-1 0,0-1,0 0,0-1,-1 0,-1 0,10-14,14-18,-30 40,0 0,0 0,0-1,0 1,0 0,0 0,0 0,1 0,-1 0,0 0,0 1,1-1,-1 0,1 1,-1-1,1 0,-1 1,1 0,-1-1,1 1,-1 0,1 0,-1 0,1 0,-1 0,1 0,-1 1,1-1,0 0,-1 1,0-1,1 1,-1-1,1 1,-1 0,0 0,1 0,-1-1,0 1,0 1,0-1,0 0,0 0,0 0,0 0,0 1,1 2,7 9,-1 0,-1 1,-1 0,6 15,-4-11,41 69,-37-68,0 1,-2 0,15 36,0 1,-19-45,0 1,0 1,4 15,-1 8,1-1,2-1,2 0,25 47,-32-66,0 1,0 0,-2 0,0 1,3 24,9 31,20 83,-17-61,-15-65,-1 1,-1 0,-2 0,-4 37,2-36,0 0,2 1,9 55,36 87,-25-127,3 12,-5 17,-6-20,26 73,-23-91,0 1,-3 1,-2 0,-1 0,-2 1,4 64,-10-80,1 0,2 0,1 0,0 0,21 47,-8-20,74 170,-57-129,-28-68,2 0,1 0,19 31,-17-32,18 41,-24-49,0 0,1-1,1 0,0 0,1-1,17 20,-13-18,-1 0,-1 1,15 28,10 14,28 25,-38-51,30 49,-46-68,0 1,24 23,4 5,15 22,-45-50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4T01:26:00.7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0,'1120'0,"-1099"1,0 1,29 7,-28-5,0 0,27 0,68-5,-97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4T01:26:03.1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0,'445'0,"-424"1,0 1,29 7,-28-5,0 0,27 0,581-5,-615 2,0 1,0 0,17 5,31 4,-44-10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4T01:26:05.1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26,'113'2,"125"-5,-169-8,-49 6,0 2,33-2,903 6,-936-1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4T01:26:18.84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0,'28'2,"0"0,0 2,43 12,13 2,-50-14,1-2,62-3,-54-1,46 4,-20 9,-48-6,0-2,30 1,463-5,-493 3,1 0,28 6,-29-3,1-2,27 2,21-6,-50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4T05:39:12.2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4922,'3'0,"1"-1,-1 1,0-1,0 0,1 0,-1-1,0 1,0-1,-1 1,1-1,0 0,0 0,-1 0,1-1,-1 1,4-5,36-52,-26 35,-9 9,0 0,0 0,-1 0,-1-1,-1 0,0 0,-1 0,0-19,-1 22,4-25,2 0,2 0,1 0,2 2,20-43,-10 30,-7 13,31-51,46-75,-81 142,-1-1,9-25,13-25,-2 0,-25 55,1 0,0 1,0 0,18-25,-15 25,-1 0,0-1,-2 0,12-34,-11 28,1 0,13-22,-10 20,0-1,14-47,-21 54,1 1,0 0,1 0,1 1,0 0,2 0,-1 1,20-23,-13 20,-1 0,0-2,-2 0,0 0,-1-1,-2-1,11-27,-2-16,-9 29,24-58,-32 86,0 0,0 0,0 0,0-15,6-30,-7 51,-1 0,1 0,-1 1,1-1,0 0,0 0,0 0,0 1,0-1,0 0,0 1,1-1,-1 1,1 0,-1-1,1 1,-1 0,1 0,2-2,-1 3,-1-1,1 1,-1 0,1 0,-1 0,1 0,-1 0,1 0,-1 1,1-1,-1 1,0-1,1 1,-1 0,0 0,1 0,-1 1,0-1,0 0,0 1,0-1,2 3,44 46,-33-33,4 2,1-1,27 19,-19-16,61 61,-62-55,53 41,-55-50,-1 1,41 40,-43-32,0 1,-2 0,29 55,-24-26,-15-33,21 39,8 7,-29-48,1 0,2-1,26 34,-38-54,0 0,-1-1,1 1,0-1,0 1,0 0,0-1,0 0,0 1,0-1,0 0,0 1,0-1,1 0,-1 0,0 0,0 0,0 0,0 0,0 0,0 0,0 0,0-1,0 1,0 0,0-1,0 1,0-1,0 1,0-1,0 0,0 1,0-1,0 0,-1 1,1-1,0 0,0 0,-1 0,1 0,0-1,31-47,-28 43,71-156,-66 147,2 0,-1 1,2 1,0 0,1 0,15-11,13-14,-39 36,0 0,0-1,0 1,1 0,-1 0,1 0,-1 0,1 1,0-1,0 1,-1 0,1 0,0 0,0 0,0 0,1 0,-1 1,0 0,0-1,0 1,0 0,0 1,1-1,-1 1,0-1,0 1,0 0,0 0,0 0,4 3,2 1,-1 2,0-1,0 1,-1 0,0 1,0 0,10 16,4 7,-1 2,18 41,-28-58,1 0,1 0,0-1,20 19,-14-14,98 117,-93-105,-17-22,1 0,0 0,1-1,10 11,-16-19,-1 0,0 0,0 0,1 0,-1 0,0 0,1 0,-1 0,1 0,-1-1,1 1,0-1,-1 1,1-1,0 0,-1 1,1-1,0 0,-1 0,1 0,0 0,-1-1,1 1,-1 0,1-1,0 1,-1-1,1 1,-1-1,1 0,-1 0,1 0,-1 0,0 0,3-2,1-4,0 0,0 0,-1-1,0 0,0 0,-1 0,0 0,0-1,-1 1,0-1,0 1,0-11,13-45,55-123,-37 112,-21 49,18-50,29-158,-22 71,-33 135,1 1,1-1,1 1,1 0,18-36,58-91,2-11,-18 10,-58 126,21-58,4 0,60-108,-82 169,-1 0,16-51,-3 6,6-25,-22 64,21-52,71-119,-92 186,2 0,0 1,14-16,6-8,4 3,-29 31,0 0,1 0,-2-1,1 0,6-10,-4 4,2 1,0 0,0 0,1 1,0 0,1 1,0 0,23-13,-31 21,0-1,1 1,-1 1,1-1,0 0,-1 1,1 0,0 0,0 1,0-1,0 1,-1 0,1 0,0 1,0 0,0 0,0 0,-1 0,7 3,9 4,-1 0,0 2,21 13,-23-12,-6-5,166 90,-98-55,-64-32,0 0,1-1,0 0,0-1,0-1,1-1,0 0,1-1,34 3,-44-7,1 0,0 0,-1-1,1 0,-1-1,0 0,15-5,-18 4,0 1,0-1,0-1,0 1,-1-1,0 1,0-1,0-1,0 1,-1 0,1-1,4-9,107-174,-98 161,29-36,7-10,-37 52,0 0,1 1,2 2,0-1,40-28,35-34,-81 69,1 1,1 1,-1 0,31-13,11-9,168-94,-97 43,-21 12,-89 60,1 0,0 2,30-13,12-6,-57 26,0 0,0 0,0 0,-1 1,1-1,1 1,-1 0,0 0,0 0,0 0,1 0,-1 1,0-1,1 1,-1 0,0 0,1 1,-1-1,0 0,1 1,-1 0,0 0,0 0,0 0,1 1,-1-1,-1 1,1-1,0 1,4 4,5 3,0 1,-1 1,14 16,29 26,-18-26,-2 2,0 1,-2 2,-2 1,-1 2,43 65,-7 36,-39-87,21 56,1 1,-34-74,16 55,-4-10,21 81,1 2,-11-55,-24-62,2-1,27 53,-33-77,0 1,-2 0,-1 0,0 1,-1 0,-1 0,1 31,-5 148,-3-91,5-18,-4 99,-9-120,6-47,2-1,-2 30,4-27,-9 44,5-44,-2 47,5-36,-7 43,4-44,-2 51,6 13,4 108,20-67,-15-99,1 1,25 65,8 36,-37-118,7 36,33 95,-30-110,-1 0,10 66,-11-56,33 87,-18-60,47 110,-60-137,4 0,1-1,45 81,-1-32,-13-12,-12-19,82 136,-107-182,-9-16,1 0,0-1,1 1,8 9,91 103,-94-108,0 1,-1 1,-1-1,-1 2,0-1,8 23,5 7,-14-25,0 0,-1 0,-1 0,4 24,-6-21,2-1,1 1,12 27,27 68,-35-84,2-1,34 63,-34-64,-9-17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4T01:26:20.48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2,'65'0,"-8"-2,-1 3,94 14,-91-7,1-3,0-3,63-5,-6 0,559 3,-658 2,-1-1,32 8,29 3,-59-11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4T01:26:22.5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48,'654'0,"-636"-1,-1-1,32-7,30-3,10 0,-65 8,49-4,416 9,-469-1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4T01:26:29.48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1,'1352'0,"-1332"0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4T01:26:31.68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2,'45'-1,"-11"0,1 2,0 1,59 11,-51-7,0-1,0-2,0-2,47-4,12 0,574 3,-668 0,1 0,-1 1,1 1,-1-1,10 4,-4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4T01:26:34.29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53,'99'2,"106"-5,-135-8,-49 7,0 0,30 0,-4 4,-17 1,0-2,0 0,53-11,-44 5,1 3,0 1,0 2,47 4,7 0,12-5,114 4,-201 2,-4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3T14:34:34.69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71 0,'2'107,"-5"114,-8-152,7-48,0 1,0 29,5 905,-2-935,-1 1,-7 28,4-29,2 1,-1 27,5 1514,0-1536,10 51,-6-50,2 48,-7 979,-1-478,0-556,-1 0,-7 29,4-28,2 0,-1 27,2-13,-8 42,5-44,-1 51,6-62,0-3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3T14:34:40.78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76 0,'0'1493,"-2"-1470,0 0,-6 27,-4 40,0-1,8-65,0 0,1 25,3-3,1-16,-2 0,-1 0,-9 54,4-45,2 1,3 0,0 0,6 47,-2 7,-2 1211,1-1287,1-1,7 31,3 31,0 22,-7-70,2 48,-8-52,2 0,1 1,9 39,-7-41,0 1,-2 0,-1 32,-1-32,1 0,1 0,7 32,-3-16,-1 0,-2 0,-2 0,-4 47,0 12,3 2041,0-2123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4T05:39:19.7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3967,'2'-6,"-1"1,1-1,1 1,-1 0,1-1,0 1,0 1,1-1,-1 0,1 1,0 0,8-8,9-10,46-58,27-36,56-125,-126 205,-3-1,-1-1,19-51,-31 71,1 1,0 0,22-28,-4 6,22-19,-38 47,0-1,-1-1,11-15,23-26,-34 44,-1 0,-1 0,13-20,74-134,-94 162,-1 0,1 0,0 0,0 0,1 1,-1-1,0 0,0 1,1-1,-1 0,1 1,0 0,-1-1,1 1,0 0,0 0,0 0,0 0,0 0,0 1,0-1,0 1,0-1,0 1,0 0,0-1,0 1,0 0,0 0,1 1,-1-1,3 1,-1 1,0-1,0 1,0 0,0 0,0 1,0-1,-1 1,1 0,-1 0,1 0,-1 0,0 1,-1-1,5 7,29 40,-26-38,0 1,-1 0,12 25,44 84,-62-114,1 0,0 1,1-2,0 1,0-1,0 1,13 11,-16-17,1 0,-1 0,1-1,0 1,-1-1,1 0,0 0,0 0,0 0,0 0,0 0,0-1,0 0,0 1,0-1,0 0,0-1,0 1,0-1,0 1,0-1,0 0,0 0,0 0,0 0,3-3,3-1,-1 0,0-1,-1 0,0-1,0 0,0 0,-1 0,0-1,10-16,21-25,10-10,10-11,-40 52,0-1,23-33,-38 49,0-1,0 1,0 0,1 0,-1 1,1-1,0 0,0 1,0 0,0 0,0 0,0 0,0 0,1 0,-1 1,1 0,-1-1,1 1,0 1,-1-1,1 0,0 1,0 0,-1 0,1 0,0 0,0 1,4 0,5 4,0 0,-1 1,1 0,-1 1,0 0,12 11,-19-15,11 7,0-1,28 11,-29-14,-1 0,0 1,0 1,15 11,111 82,24-7,-151-86,0-1,1-1,0 0,0-1,0 0,1-1,0-1,0 0,-1-1,1 0,1-2,-1 0,0 0,0-1,20-5,-28 4,-1-1,1 0,-1 0,1 0,-1-1,0 0,0-1,9-8,44-50,-23 23,-8 10,-3-2,0 0,34-61,-41 64,-12 19,71-126,-27 56,-39 66,-1-1,0-1,-1 1,-1-2,8-21,-7 13,2 0,0 1,1 0,2 1,19-26,43-82,-31 40,-33 63,24-39,-23 43,-10 18,0 0,1 0,-1 0,1 1,1-1,-1 1,8-7,-10 11,-1 0,1 0,0 0,0 1,0-1,0 1,-1-1,1 1,0-1,0 1,0 0,0 0,0 0,0 0,0 0,0 1,0-1,0 0,0 1,0 0,-1-1,1 1,0 0,0 0,-1 0,1 0,0 0,-1 0,1 1,-1-1,2 3,74 70,-54-49,47 38,-13-16,86 92,-81-75,-59-60,0-1,0 0,0-1,1 1,-1 0,1-1,-1 0,1 0,0 0,0 0,-1-1,1 1,1-1,-1 0,5 1,-5-3,-1 1,1-1,0 1,0-1,0 0,-1-1,1 1,0 0,-1-1,0 0,1 0,-1 0,0 0,0-1,0 1,4-5,10-11,-1-1,0-1,19-33,0 2,-11 16,-14 19,0 1,1 0,1 1,0 0,1 0,26-20,-25 23,-1 0,0-2,-1 1,0-2,-1 1,14-24,23-28,-39 54,-1-1,0-1,-1 1,8-21,13-23,21-25,69-161,-24 56,-59 111,-19 43,20-54,-5 19,-24 53,0 0,0 0,6-21,-2 0,3 1,0 0,20-32,10-21,49-123,-84 190,1 1,21-33,12-20,-36 57,1 0,1 1,0 0,12-13,-21 27,1-1,0 1,0-1,-1 1,1 0,0-1,0 1,-1 0,1 0,0-1,0 1,0 0,0 0,0 0,-1 0,1 0,0 0,0 0,0 0,0 0,-1 0,1 1,0-1,0 0,0 1,-1-1,1 0,0 1,0-1,-1 1,1-1,0 1,-1-1,1 1,-1 0,1-1,-1 1,1 0,-1-1,1 1,-1 0,1 0,-1 0,0-1,1 2,21 43,-21-42,85 173,82 94,-155-251,25 36,86 96,-31-35,-17-19,-69-89,2 0,-1 0,1-1,0 0,1-1,-1 0,1 0,1-1,-1-1,1 0,-1 0,23 4,-24-6,0-1,0-1,1 0,-1 0,0-1,0 0,0 0,0-1,0 0,0-1,0 0,-1 0,1-1,-1 0,0-1,12-8,0 2,-1 0,2 2,-1 0,1 2,0 0,1 1,38-5,-49 9,0 0,0 1,0 1,0 0,0 0,0 1,19 4,-23-2,1-1,-1 2,1-1,-1 1,0 0,-1 0,1 1,-1 0,0 0,0 1,6 7,11 11,-2 2,-1 1,-1 0,30 58,30 83,-62-135,41 57,-19-32,24 65,-52-103,-1 1,-1 1,10 33,11 28,17 45,-4-11,-21-57,-16-42,0-1,1 0,1 0,1-1,17 26,-18-30,0 1,-1 1,0-1,8 24,13 27,-19-50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4T05:40:12.8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0,'956'0,"-936"0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4T05:40:15.5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25,'537'0,"-515"-1,-1-2,29-5,-28 3,0 2,27-1,347 5,-376-1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4T05:40:17.0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76,'28'-1,"0"-2,0-1,45-13,9-1,-6 10,15-2,-46 3,0 2,-1 2,85 6,-27 0,-33-3,-49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4T05:40:18.3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15,'1050'0,"-1041"0,0-1,-1 0,1 0,-1-1,9-2,-2-1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4T05:48:01.13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4251,'1'-3,"0"-1,0 1,1 0,-1 0,1 0,0 0,0 0,0 0,0 1,0-1,0 1,4-4,32-27,-17 17,36-34,37-53,33-31,-47 43,-44 52,43-60,4-30,-48 71,-16 26,-13 20,1 0,0 1,18-21,-16 20,0 0,-1 0,0-1,-1 0,-1 0,0-1,6-20,22-48,-25 67,-6 8,1 0,-1 0,2 0,-1 1,1-1,9-8,-13 14,1 0,-1 0,0 0,1 0,-1 0,1 1,0-1,-1 1,1-1,0 1,-1 0,1 0,-1-1,1 1,0 0,0 1,-1-1,1 0,0 0,-1 1,1-1,-1 1,1-1,-1 1,1 0,-1-1,1 1,-1 0,1 0,-1 0,0 0,1 0,-1 1,0-1,0 0,0 0,1 3,20 21,-19-20,1 0,-1-1,1 0,0 1,0-1,0-1,1 1,-1 0,1-1,0 0,0 0,0-1,0 0,1 1,-1-2,1 1,-1 0,1-1,-1 0,9 0,-6-1,0 0,-1 0,1-1,0 0,0-1,0 1,-1-1,1-1,13-6,-4 0,-1-1,25-21,0 0,-3 4,91-59,-103 70,0-1,26-24,-27 21,47-30,-58 43,1 0,31-9,-35 14,-1-2,1 1,-1-1,0-1,0 0,-1 0,1-1,13-12,-15 12,-1 1,1-1,0 1,0 1,12-5,-11 5,0-1,0 1,-1-2,14-10,2-5,-6 6,0-2,15-18,-3 1,-17 19,0 0,-1-1,-1 0,13-24,-9 11,3-6,-2-1,-1 0,-1-1,8-39,-18 54,1 0,1 0,1 0,0 1,16-28,-15 31,-1 0,0-1,-2 1,0-1,-1-1,-1 1,1-27,10-48,-3 9,-11 69,2 0,0 0,1 1,0-1,1 1,9-22,16-36,35-140,-55 180,-5 13,-1-1,0 0,-1-25,-2 23,2 0,6-33,16-97,-20 120,1-47,-4 51,0 1,10-46,-1 33,-3 17,-1-1,-1 0,1-36,-3 25,2 0,17-65,-7 39,-3 14,25-59,-36 105,0 0,0-1,0 1,0-1,0 1,1-1,-1 1,1 0,-1 0,1 0,0 0,0 0,4-3,-6 4,1 1,-1 0,1 0,-1 0,0 0,1-1,-1 1,0 0,1 0,-1 0,1 0,-1 0,1 0,-1 0,0 0,1 0,-1 1,0-1,1 0,-1 0,1 0,-1 0,0 0,1 1,-1-1,0 0,1 0,-1 1,0-1,1 1,7 22,0 17,24 70,-5-18,70 207,-64-200,-22-60,23 49,-21-55,-2 0,12 55,-15-53,2 0,18 43,-17-47,-1 0,10 55,-8-32,35 87,-43-124,0 1,-1-1,0 23,6 31,-5-56,-3-7,1 0,0 0,0 0,1 0,6 13,-7-18,0-1,-1 1,1-1,0 0,1 0,-1 0,0 0,1 0,-1-1,1 1,-1-1,1 1,0-1,0 0,-1 0,1 0,0-1,0 1,0-1,3 1,1-1,0 1,1-1,-1-1,0 0,0 0,-1 0,1-1,0 0,0 0,-1 0,1-1,-1 0,0-1,0 1,0-1,7-6,7-8,-1 0,0-2,16-22,8-9,-21 24,-2 0,-2-2,0 0,21-48,9-15,-18 37,26-61,-50 100,26-59,27-105,-46 136,20-45,-18 52,19-75,-9-3,-2 9,1-20,-20 103,0 0,1 0,2 1,0 0,1 0,12-21,-20 42,1 0,-1 0,1 0,-1 0,1 0,-1 0,1 0,-1 0,1 0,0 1,0-1,-1 0,1 0,0 1,0-1,0 0,0 1,0-1,0 1,0-1,0 1,0 0,1-1,-1 1,0 1,0-1,0 1,-1-1,1 1,0 0,-1-1,1 1,0 0,-1-1,1 1,-1 0,1 0,-1 0,1-1,-1 1,0 0,1 0,-1 0,0 1,8 55,-10 47,3 55,10-90,-6-48,-2 0,1 31,-2-17,12 64,-13-87,9 62,-7-47,0 1,2-1,11 35,-11-44,-1-1,-1 1,-1-1,0 1,-2 30,0-25,1 0,6 37,6 44,-10-71,10 49,-2-6,-10-59,1 0,1 0,0-1,9 23,2 4,-2 0,7 51,-2-14,1 21,-12-62,2-1,23 71,-18-70,13 58,-19-62,2-1,26 62,-22-62,19 69,-3-7,51 151,-64-204,1 0,2-2,44 69,-41-72,107 194,-96-173,77 108,-84-133,-14-20,-1 0,17 33,21 21,-28-28,27 38,-24-40,20 42,50 129,-59-147,-27-50,-1 0,0 0,10 25,-17-36,3 10,0 0,0-1,2 1,-1-1,1 0,0 0,1-1,0 1,1-1,0-1,15 16,7 1,-18-14,1 0,0-2,1 1,15 8,-23-15,1-1,-1 0,1 0,-1-1,1 1,-1-1,1 0,0-1,0 1,-1-1,1 0,0-1,0 1,-1-1,8-2,229-62,-225 59,0-1,0-1,25-16,-29 16,0 1,0 0,1 1,-1 0,1 1,23-5,21-3,27-4,-78 16,0 0,1 1,-1 0,0 0,1 1,-1 0,0 0,0 1,9 3,-10-2,1 1,-1 0,0 0,0 0,-1 1,1 0,-1 0,0 1,0-1,4 8,41 68,-39-62,8 13,1-1,35 42,-23-44,-26-24,0 0,0 1,-1 0,0-1,0 2,0-1,4 8,18 32,50 63,-29-43,16 43,-17-26,23 24,-59-90,0 1,-1 0,11 29,7 14,8-4,-27-46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30.png"/><Relationship Id="rId21" Type="http://schemas.openxmlformats.org/officeDocument/2006/relationships/image" Target="../media/image39.png"/><Relationship Id="rId34" Type="http://schemas.openxmlformats.org/officeDocument/2006/relationships/customXml" Target="../ink/ink16.xml"/><Relationship Id="rId7" Type="http://schemas.openxmlformats.org/officeDocument/2006/relationships/image" Target="../media/image32.png"/><Relationship Id="rId12" Type="http://schemas.openxmlformats.org/officeDocument/2006/relationships/customXml" Target="../ink/ink5.xml"/><Relationship Id="rId17" Type="http://schemas.openxmlformats.org/officeDocument/2006/relationships/image" Target="../media/image37.png"/><Relationship Id="rId25" Type="http://schemas.openxmlformats.org/officeDocument/2006/relationships/image" Target="../media/image41.png"/><Relationship Id="rId33" Type="http://schemas.openxmlformats.org/officeDocument/2006/relationships/image" Target="../media/image45.png"/><Relationship Id="rId2" Type="http://schemas.openxmlformats.org/officeDocument/2006/relationships/image" Target="../media/image29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34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23" Type="http://schemas.openxmlformats.org/officeDocument/2006/relationships/image" Target="../media/image40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38.png"/><Relationship Id="rId31" Type="http://schemas.openxmlformats.org/officeDocument/2006/relationships/image" Target="../media/image44.png"/><Relationship Id="rId4" Type="http://schemas.openxmlformats.org/officeDocument/2006/relationships/customXml" Target="../ink/ink1.xml"/><Relationship Id="rId9" Type="http://schemas.openxmlformats.org/officeDocument/2006/relationships/image" Target="../media/image33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42.png"/><Relationship Id="rId30" Type="http://schemas.openxmlformats.org/officeDocument/2006/relationships/customXml" Target="../ink/ink14.xml"/><Relationship Id="rId35" Type="http://schemas.openxmlformats.org/officeDocument/2006/relationships/image" Target="../media/image46.png"/><Relationship Id="rId8" Type="http://schemas.openxmlformats.org/officeDocument/2006/relationships/customXml" Target="../ink/ink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0.png"/><Relationship Id="rId18" Type="http://schemas.openxmlformats.org/officeDocument/2006/relationships/customXml" Target="../ink/ink23.xml"/><Relationship Id="rId26" Type="http://schemas.openxmlformats.org/officeDocument/2006/relationships/customXml" Target="../ink/ink27.xml"/><Relationship Id="rId39" Type="http://schemas.openxmlformats.org/officeDocument/2006/relationships/image" Target="../media/image56.png"/><Relationship Id="rId21" Type="http://schemas.openxmlformats.org/officeDocument/2006/relationships/image" Target="../media/image460.png"/><Relationship Id="rId34" Type="http://schemas.openxmlformats.org/officeDocument/2006/relationships/customXml" Target="../ink/ink31.xml"/><Relationship Id="rId7" Type="http://schemas.openxmlformats.org/officeDocument/2006/relationships/image" Target="../media/image390.png"/><Relationship Id="rId2" Type="http://schemas.openxmlformats.org/officeDocument/2006/relationships/image" Target="../media/image29.png"/><Relationship Id="rId16" Type="http://schemas.openxmlformats.org/officeDocument/2006/relationships/customXml" Target="../ink/ink22.xml"/><Relationship Id="rId20" Type="http://schemas.openxmlformats.org/officeDocument/2006/relationships/customXml" Target="../ink/ink24.xml"/><Relationship Id="rId29" Type="http://schemas.openxmlformats.org/officeDocument/2006/relationships/image" Target="../media/image51.png"/><Relationship Id="rId41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11" Type="http://schemas.openxmlformats.org/officeDocument/2006/relationships/image" Target="../media/image410.png"/><Relationship Id="rId24" Type="http://schemas.openxmlformats.org/officeDocument/2006/relationships/customXml" Target="../ink/ink26.xml"/><Relationship Id="rId32" Type="http://schemas.openxmlformats.org/officeDocument/2006/relationships/customXml" Target="../ink/ink30.xml"/><Relationship Id="rId37" Type="http://schemas.openxmlformats.org/officeDocument/2006/relationships/image" Target="../media/image55.png"/><Relationship Id="rId40" Type="http://schemas.openxmlformats.org/officeDocument/2006/relationships/customXml" Target="../ink/ink34.xml"/><Relationship Id="rId5" Type="http://schemas.openxmlformats.org/officeDocument/2006/relationships/image" Target="../media/image48.png"/><Relationship Id="rId15" Type="http://schemas.openxmlformats.org/officeDocument/2006/relationships/image" Target="../media/image430.png"/><Relationship Id="rId23" Type="http://schemas.openxmlformats.org/officeDocument/2006/relationships/image" Target="../media/image470.png"/><Relationship Id="rId28" Type="http://schemas.openxmlformats.org/officeDocument/2006/relationships/customXml" Target="../ink/ink28.xml"/><Relationship Id="rId36" Type="http://schemas.openxmlformats.org/officeDocument/2006/relationships/customXml" Target="../ink/ink32.xml"/><Relationship Id="rId10" Type="http://schemas.openxmlformats.org/officeDocument/2006/relationships/customXml" Target="../ink/ink19.xml"/><Relationship Id="rId19" Type="http://schemas.openxmlformats.org/officeDocument/2006/relationships/image" Target="../media/image450.png"/><Relationship Id="rId31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400.png"/><Relationship Id="rId14" Type="http://schemas.openxmlformats.org/officeDocument/2006/relationships/customXml" Target="../ink/ink21.xml"/><Relationship Id="rId22" Type="http://schemas.openxmlformats.org/officeDocument/2006/relationships/customXml" Target="../ink/ink25.xml"/><Relationship Id="rId27" Type="http://schemas.openxmlformats.org/officeDocument/2006/relationships/image" Target="../media/image50.png"/><Relationship Id="rId30" Type="http://schemas.openxmlformats.org/officeDocument/2006/relationships/customXml" Target="../ink/ink29.xml"/><Relationship Id="rId35" Type="http://schemas.openxmlformats.org/officeDocument/2006/relationships/image" Target="../media/image54.png"/><Relationship Id="rId8" Type="http://schemas.openxmlformats.org/officeDocument/2006/relationships/customXml" Target="../ink/ink18.xml"/><Relationship Id="rId3" Type="http://schemas.openxmlformats.org/officeDocument/2006/relationships/image" Target="../media/image30.png"/><Relationship Id="rId12" Type="http://schemas.openxmlformats.org/officeDocument/2006/relationships/customXml" Target="../ink/ink20.xml"/><Relationship Id="rId17" Type="http://schemas.openxmlformats.org/officeDocument/2006/relationships/image" Target="../media/image440.png"/><Relationship Id="rId25" Type="http://schemas.openxmlformats.org/officeDocument/2006/relationships/image" Target="../media/image49.png"/><Relationship Id="rId33" Type="http://schemas.openxmlformats.org/officeDocument/2006/relationships/image" Target="../media/image53.png"/><Relationship Id="rId38" Type="http://schemas.openxmlformats.org/officeDocument/2006/relationships/customXml" Target="../ink/ink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3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.xml"/><Relationship Id="rId5" Type="http://schemas.openxmlformats.org/officeDocument/2006/relationships/image" Target="../media/image520.png"/><Relationship Id="rId4" Type="http://schemas.openxmlformats.org/officeDocument/2006/relationships/customXml" Target="../ink/ink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12" Type="http://schemas.openxmlformats.org/officeDocument/2006/relationships/image" Target="../media/image73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11" Type="http://schemas.openxmlformats.org/officeDocument/2006/relationships/image" Target="../media/image72.jpeg"/><Relationship Id="rId5" Type="http://schemas.openxmlformats.org/officeDocument/2006/relationships/image" Target="../media/image66.jpeg"/><Relationship Id="rId10" Type="http://schemas.openxmlformats.org/officeDocument/2006/relationships/image" Target="../media/image71.jpeg"/><Relationship Id="rId4" Type="http://schemas.openxmlformats.org/officeDocument/2006/relationships/image" Target="../media/image65.jpeg"/><Relationship Id="rId9" Type="http://schemas.openxmlformats.org/officeDocument/2006/relationships/image" Target="../media/image70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jpeg"/><Relationship Id="rId7" Type="http://schemas.openxmlformats.org/officeDocument/2006/relationships/image" Target="../media/image79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10" Type="http://schemas.openxmlformats.org/officeDocument/2006/relationships/image" Target="../media/image82.jpeg"/><Relationship Id="rId4" Type="http://schemas.openxmlformats.org/officeDocument/2006/relationships/image" Target="../media/image76.jpeg"/><Relationship Id="rId9" Type="http://schemas.openxmlformats.org/officeDocument/2006/relationships/image" Target="../media/image8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F695BF4-4DE8-1C74-A4E8-18856C0081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2" y="-1"/>
            <a:ext cx="12191998" cy="685799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571B1E3-CE5A-4DF5-92F8-AB094C81EFCB}"/>
              </a:ext>
            </a:extLst>
          </p:cNvPr>
          <p:cNvSpPr/>
          <p:nvPr/>
        </p:nvSpPr>
        <p:spPr>
          <a:xfrm flipH="1">
            <a:off x="212651" y="-1"/>
            <a:ext cx="478465" cy="4893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1050EA-45B1-CF19-2A48-DADBE8C8DEB8}"/>
              </a:ext>
            </a:extLst>
          </p:cNvPr>
          <p:cNvGrpSpPr/>
          <p:nvPr/>
        </p:nvGrpSpPr>
        <p:grpSpPr>
          <a:xfrm>
            <a:off x="3166352" y="2287308"/>
            <a:ext cx="5859296" cy="1877437"/>
            <a:chOff x="3166355" y="1767838"/>
            <a:chExt cx="5859296" cy="18774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BED950-E347-1D76-7645-1308D0E2A068}"/>
                </a:ext>
              </a:extLst>
            </p:cNvPr>
            <p:cNvSpPr txBox="1"/>
            <p:nvPr/>
          </p:nvSpPr>
          <p:spPr>
            <a:xfrm>
              <a:off x="4095298" y="1767838"/>
              <a:ext cx="40014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/>
                  </a:solidFill>
                  <a:latin typeface="+mj-ea"/>
                  <a:ea typeface="+mj-ea"/>
                </a:rPr>
                <a:t>2023</a:t>
              </a:r>
              <a:r>
                <a:rPr lang="ko-KR" altLang="en-US" sz="3600" b="1" dirty="0">
                  <a:solidFill>
                    <a:schemeClr val="accent1"/>
                  </a:solidFill>
                  <a:latin typeface="+mj-ea"/>
                  <a:ea typeface="+mj-ea"/>
                </a:rPr>
                <a:t>년도 </a:t>
              </a:r>
              <a:r>
                <a:rPr lang="en-US" altLang="ko-KR" sz="3600" b="1" dirty="0">
                  <a:solidFill>
                    <a:schemeClr val="accent1"/>
                  </a:solidFill>
                  <a:latin typeface="+mj-ea"/>
                  <a:ea typeface="+mj-ea"/>
                </a:rPr>
                <a:t>1/4</a:t>
              </a:r>
              <a:r>
                <a:rPr lang="ko-KR" altLang="en-US" sz="3600" b="1" dirty="0">
                  <a:solidFill>
                    <a:schemeClr val="accent1"/>
                  </a:solidFill>
                  <a:latin typeface="+mj-ea"/>
                  <a:ea typeface="+mj-ea"/>
                </a:rPr>
                <a:t>분기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D5C571-788D-D403-3559-47749692F801}"/>
                </a:ext>
              </a:extLst>
            </p:cNvPr>
            <p:cNvSpPr txBox="1"/>
            <p:nvPr/>
          </p:nvSpPr>
          <p:spPr>
            <a:xfrm>
              <a:off x="3166355" y="2537279"/>
              <a:ext cx="585929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solidFill>
                    <a:schemeClr val="accent1"/>
                  </a:solidFill>
                  <a:latin typeface="+mj-ea"/>
                  <a:ea typeface="+mj-ea"/>
                </a:rPr>
                <a:t>게임 설계 기획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E2B498-70F2-BEC9-A1C6-AE467EDCD413}"/>
              </a:ext>
            </a:extLst>
          </p:cNvPr>
          <p:cNvSpPr/>
          <p:nvPr/>
        </p:nvSpPr>
        <p:spPr>
          <a:xfrm>
            <a:off x="2748885" y="2039117"/>
            <a:ext cx="6694229" cy="2354044"/>
          </a:xfrm>
          <a:prstGeom prst="rect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276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916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선호 게임 장르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1490032" y="5479938"/>
            <a:ext cx="340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일본 선호 플랫폼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5E629-1A91-8353-C54A-AB38C43D7527}"/>
              </a:ext>
            </a:extLst>
          </p:cNvPr>
          <p:cNvSpPr txBox="1"/>
          <p:nvPr/>
        </p:nvSpPr>
        <p:spPr>
          <a:xfrm flipH="1">
            <a:off x="7171391" y="5479938"/>
            <a:ext cx="340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기타 지역 선호 플랫폼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9C7418A-7050-5CDB-0399-394B1E0966D4}"/>
              </a:ext>
            </a:extLst>
          </p:cNvPr>
          <p:cNvCxnSpPr/>
          <p:nvPr/>
        </p:nvCxnSpPr>
        <p:spPr>
          <a:xfrm>
            <a:off x="2823255" y="5259063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C0A4CDD-E7DB-A337-0E7E-5DD6DD1BB391}"/>
              </a:ext>
            </a:extLst>
          </p:cNvPr>
          <p:cNvCxnSpPr/>
          <p:nvPr/>
        </p:nvCxnSpPr>
        <p:spPr>
          <a:xfrm>
            <a:off x="8504613" y="5259063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667F37B-B1EF-11BF-3508-769746D52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48" y="1542269"/>
            <a:ext cx="5015873" cy="36063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3787BE-393E-E1EB-4062-FA634C7D1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2268"/>
            <a:ext cx="5015873" cy="360634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722358-D09C-D78B-B090-E084FD7E87C8}"/>
              </a:ext>
            </a:extLst>
          </p:cNvPr>
          <p:cNvSpPr/>
          <p:nvPr/>
        </p:nvSpPr>
        <p:spPr>
          <a:xfrm>
            <a:off x="1298194" y="4664279"/>
            <a:ext cx="1101057" cy="251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DCED63-30A4-5B67-FFEF-C61586CF6F5A}"/>
              </a:ext>
            </a:extLst>
          </p:cNvPr>
          <p:cNvSpPr/>
          <p:nvPr/>
        </p:nvSpPr>
        <p:spPr>
          <a:xfrm>
            <a:off x="8078598" y="4655890"/>
            <a:ext cx="1616233" cy="251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80EA59-6428-71D6-C1F8-224366E624C3}"/>
              </a:ext>
            </a:extLst>
          </p:cNvPr>
          <p:cNvSpPr/>
          <p:nvPr/>
        </p:nvSpPr>
        <p:spPr>
          <a:xfrm flipH="1">
            <a:off x="9756398" y="6420569"/>
            <a:ext cx="2435602" cy="247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E576AB-8FAE-26A6-4553-B2EFD51A09C0}"/>
              </a:ext>
            </a:extLst>
          </p:cNvPr>
          <p:cNvSpPr/>
          <p:nvPr/>
        </p:nvSpPr>
        <p:spPr>
          <a:xfrm flipH="1">
            <a:off x="0" y="6412178"/>
            <a:ext cx="268448" cy="278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BFA026-95D7-61D6-3220-F21952DDD790}"/>
              </a:ext>
            </a:extLst>
          </p:cNvPr>
          <p:cNvSpPr/>
          <p:nvPr/>
        </p:nvSpPr>
        <p:spPr>
          <a:xfrm flipH="1">
            <a:off x="-1398" y="855545"/>
            <a:ext cx="6096000" cy="12952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lt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718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916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선호 게임 장르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7BE388-ACE7-2CCF-D1A4-ABA6B866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265" y="1367842"/>
            <a:ext cx="3060920" cy="21841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022745-A418-530E-BE10-F0E90BF8F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536" y="1330312"/>
            <a:ext cx="3118380" cy="22592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96B8211-1163-3F71-0ABF-9803BC53B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265" y="3944497"/>
            <a:ext cx="3060920" cy="221760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16671D9-0C08-3755-DC5A-D0D7227D9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997" y="3944497"/>
            <a:ext cx="3060919" cy="221760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8FD4779-F3E3-8662-42CE-48BF5F73EF6A}"/>
              </a:ext>
            </a:extLst>
          </p:cNvPr>
          <p:cNvSpPr/>
          <p:nvPr/>
        </p:nvSpPr>
        <p:spPr>
          <a:xfrm flipH="1">
            <a:off x="9756398" y="6420569"/>
            <a:ext cx="2435602" cy="247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84CDCA-B5A9-1238-4FC3-0ACCB7FDBF41}"/>
              </a:ext>
            </a:extLst>
          </p:cNvPr>
          <p:cNvSpPr/>
          <p:nvPr/>
        </p:nvSpPr>
        <p:spPr>
          <a:xfrm flipH="1">
            <a:off x="0" y="6412178"/>
            <a:ext cx="268448" cy="278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76637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247DCAF-F163-C758-434C-45CF80FF1AFB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5BF6E0-8DBB-0656-93CE-8C4448B8016E}"/>
              </a:ext>
            </a:extLst>
          </p:cNvPr>
          <p:cNvSpPr txBox="1"/>
          <p:nvPr/>
        </p:nvSpPr>
        <p:spPr>
          <a:xfrm flipH="1">
            <a:off x="1005840" y="174504"/>
            <a:ext cx="4916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선호 게임 장르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B5E1A2-1882-346E-5B62-403997C078D6}"/>
              </a:ext>
            </a:extLst>
          </p:cNvPr>
          <p:cNvSpPr txBox="1"/>
          <p:nvPr/>
        </p:nvSpPr>
        <p:spPr>
          <a:xfrm flipH="1">
            <a:off x="2929893" y="1317124"/>
            <a:ext cx="6332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지역별 선호 장르가 왜 </a:t>
            </a:r>
            <a:r>
              <a:rPr lang="ko-KR" altLang="en-US" sz="2800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다른가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?</a:t>
            </a:r>
            <a:endParaRPr lang="ko-KR" altLang="en-US" sz="280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8DA4D4D-5DCC-9CEB-E913-8EBC8A32F355}"/>
              </a:ext>
            </a:extLst>
          </p:cNvPr>
          <p:cNvSpPr/>
          <p:nvPr/>
        </p:nvSpPr>
        <p:spPr>
          <a:xfrm>
            <a:off x="3889694" y="2335043"/>
            <a:ext cx="4412609" cy="60322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자국이 개발한 플랫폼 선호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39FE60CF-D89D-ECB5-A2FE-8574B0C65606}"/>
              </a:ext>
            </a:extLst>
          </p:cNvPr>
          <p:cNvSpPr/>
          <p:nvPr/>
        </p:nvSpPr>
        <p:spPr>
          <a:xfrm>
            <a:off x="3889693" y="3494417"/>
            <a:ext cx="4412609" cy="617668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플랫폼 주력 장르가 다름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E372EB2-E5B9-0E74-A332-BD68DDDC9DB8}"/>
              </a:ext>
            </a:extLst>
          </p:cNvPr>
          <p:cNvSpPr/>
          <p:nvPr/>
        </p:nvSpPr>
        <p:spPr>
          <a:xfrm>
            <a:off x="3889692" y="4668234"/>
            <a:ext cx="4412609" cy="60322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latin typeface="+mn-ea"/>
              </a:rPr>
              <a:t>3. </a:t>
            </a:r>
            <a:r>
              <a:rPr lang="ko-KR" altLang="en-US" dirty="0">
                <a:latin typeface="+mn-ea"/>
              </a:rPr>
              <a:t>지역별 문화가 다름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299670A-1917-02B3-FE36-4C3B8F631A46}"/>
              </a:ext>
            </a:extLst>
          </p:cNvPr>
          <p:cNvSpPr/>
          <p:nvPr/>
        </p:nvSpPr>
        <p:spPr>
          <a:xfrm flipH="1">
            <a:off x="9756398" y="6420569"/>
            <a:ext cx="2435602" cy="247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92C867-81F4-3689-4F71-13857861E2BE}"/>
              </a:ext>
            </a:extLst>
          </p:cNvPr>
          <p:cNvSpPr/>
          <p:nvPr/>
        </p:nvSpPr>
        <p:spPr>
          <a:xfrm flipH="1">
            <a:off x="0" y="6412178"/>
            <a:ext cx="268448" cy="278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AE9D60-6F64-E3FF-EE1B-F17FB152292B}"/>
              </a:ext>
            </a:extLst>
          </p:cNvPr>
          <p:cNvSpPr/>
          <p:nvPr/>
        </p:nvSpPr>
        <p:spPr>
          <a:xfrm flipH="1">
            <a:off x="-1398" y="855545"/>
            <a:ext cx="6096000" cy="12952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lt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82263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247DCAF-F163-C758-434C-45CF80FF1AFB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5BF6E0-8DBB-0656-93CE-8C4448B8016E}"/>
              </a:ext>
            </a:extLst>
          </p:cNvPr>
          <p:cNvSpPr txBox="1"/>
          <p:nvPr/>
        </p:nvSpPr>
        <p:spPr>
          <a:xfrm flipH="1">
            <a:off x="1005840" y="174504"/>
            <a:ext cx="4916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선호 게임 장르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431F6F-CD88-EA1D-CF24-5F10FEDC5D8E}"/>
              </a:ext>
            </a:extLst>
          </p:cNvPr>
          <p:cNvGrpSpPr/>
          <p:nvPr/>
        </p:nvGrpSpPr>
        <p:grpSpPr>
          <a:xfrm>
            <a:off x="550062" y="1453051"/>
            <a:ext cx="10745132" cy="4634330"/>
            <a:chOff x="828674" y="1206872"/>
            <a:chExt cx="11219581" cy="4838958"/>
          </a:xfrm>
          <a:solidFill>
            <a:schemeClr val="accent1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19C0CC36-B8DF-EE58-CBEE-BE7B6D0AD361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CFB4B3D0-E723-0519-46AA-91368FF27623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393185F5-CC10-A21C-814C-BDA78F0D516C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FB385E13-364C-3F9D-2FEC-970DB3E1A7AF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A9578260-30EB-5F61-F809-74ADA9F22BDD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C4A93A21-F195-7A68-9F26-18ACD56EE9B6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FE81A4EF-8E84-92CA-FFB0-202B8F4F5CAD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F1C79242-A7F3-0E9F-CB22-73CB2E704606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83B833B2-C1A0-D170-8068-8BEF4C872CE5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79F828C-9CF8-4847-9671-303BDC2C8B86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6F7B9D4E-F37B-E5CC-0836-55EAB127825B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30FC5E7F-1ECD-1950-90D8-2E2BFB02DF1B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AA109DE-7B63-F424-742A-BB7AA5C81ECE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4A5CB5C-BC2A-657F-EC00-CF3A772BDDC8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314FB6C-3BDC-21C0-8A6E-AE61C6F3592F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D0A6477-2EB3-6582-6442-F54E466CE713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130244B8-4271-0087-14E9-E1C2587B1C6D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217C3C7-B80F-68B2-94FF-5DF8C5CC8ACF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6D7764C2-AD6F-6A5B-34DB-712B18B6024D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40C90981-703F-01E4-D86E-400E30E99244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E520D011-7CCA-174D-8A7A-BC109D6B1C06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C5C701FA-7880-0253-063B-DDA5DBB61BF3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759EA10-7B9C-6703-3F78-B4D70F70CD13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5BA18F0B-9941-FAF9-E26D-AE64E01F4B15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37636042-B3FD-04A7-D03B-3042A2290BE3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20F90B62-5DA9-35C7-9BA5-58F14376C210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404AD2C5-3E7F-CB4A-D1C6-3FDD2DB09FC1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A5CF0CF7-ED01-777B-5E45-D16EBCD16B01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6B2EAF3C-346A-9149-267E-A859F758ED10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B11CA114-AA0D-24EC-0EC8-DB125A993BB5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789A88DD-2EC1-08AD-64C4-4CA59B1E8116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151B3D48-617D-E8A0-BDDD-14F32C393CC9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E2E035E1-320D-316F-C0E5-79CA0F88CED3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2F419419-599D-94BE-56C4-770779D72244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C3E60CB3-F66F-CBAC-76CC-F5A8E27BA6F9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659F3DCA-7DB6-5674-EA54-2EFC76C8138E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1A81873A-2BB6-996D-91CD-0E8DAB493261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4760493-F2FF-5822-0C3E-A702DFC9B53A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E3AED427-8992-F83E-09D7-9902A60A1A74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2FCC667A-1702-FAC0-E445-8280C120D8FA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38F44EE9-3B86-B30D-CA7F-766444190869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F082AF73-33EC-503A-D1B1-B1F7791D6060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060A25F2-9421-B0F0-F490-3625835F31DA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7BB48B54-E80D-C6CC-C416-6B3D23CBEA77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5C71DF44-36D3-9084-3D42-011D25B375A6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55C1F233-3A33-C25D-0994-DDCF654FF016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7743A946-1CD5-23C6-6C0D-A389B3073F41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A2DD5A74-CAB4-7A27-8B63-0554F1ABE31B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3E15DCBD-1AF9-2EEE-0218-DA86A8C5635A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5313375D-806C-9FB9-C4DE-2190A62E2B65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186B5905-973F-9BFD-A72F-53A2543D7F71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B2D9D6D5-D472-EE5C-D561-394A0911CA40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BDF74C67-B1CA-2AAF-E09D-FCFC3B9FF165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79955860-4706-00C6-3123-6D8BB74BADF1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481093E4-DDA3-E67C-4BF3-A3C4CF868F51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C30B9E55-9B19-C088-116C-A516F35A6C9F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379B0DBF-5BB5-392B-36FC-392D96254C1B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72E54742-AA60-70AA-B5BE-088D4B311F8D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C8E1D1C5-FBB8-E424-0459-32FDD58ABD5F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6FD72961-A42A-5C9E-3465-EC60404E2CD7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343EB8A0-7978-A8B6-99BB-A51A7AB16540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B7193C19-1F10-E81A-1007-8AACAFC6BA00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F2173093-3745-0E8D-9AA0-FFC6A1BBBFBD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882587DC-6BB1-6866-BF3A-0761BBBBFFBE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CC3FECAE-4C5E-5547-4450-E61D2590551C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64517C2F-BF1F-1F11-34EB-24E06B9594C9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DDC91360-70D6-4234-4B79-8C8A98C00D90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410E67CA-BBA4-F50E-4C02-B5AC9A44458D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50FC2FA0-9439-CB28-6452-7D614CAD7B9A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93F5177B-4CBE-E1AA-C04C-EF8D19E7C636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F533D256-C516-4336-4ECA-F96ECF6C5C71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A2DBD737-B6F6-F284-2516-D90545AE9717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1EC28F61-BDED-F455-464C-242C33231FDA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4BF2A6D6-2312-B7AD-CE39-4AE93225B2D4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A16176C8-7E0E-5299-70B1-ACEDD7322C19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F4BF41DA-5B85-F46A-6652-5FA23074F7BA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8E403515-96CA-222D-114D-27B7B862ABDE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5FC44ADB-078C-EC07-1928-9F088C5C8BAC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A63317DE-5A4F-5730-5B97-B8FC4C64428D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F869BE2F-B314-25F9-DEA4-3A1CBDF8C551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1FCA8F5E-D5A6-A100-C405-1E3DCF1C2ED6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EA83B2A3-EA5D-BDBA-A460-5036E6ECE019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A484A551-C8BD-F96C-31F4-6C22B16BCDE9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8B0E665B-E187-4065-935E-02E140476258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7524BB50-35F7-20B5-171B-3D57F02A200B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4326EE1C-707C-67C3-09A8-1E9669D0E245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0B1100BE-B9AB-DFC8-551F-63EBA34206E1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DAB725C1-99D3-3058-F577-271207512A3D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D9CA4F5D-DD1C-3F1C-2B86-C276123BFBCF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97CD0372-71C4-B7BC-A78E-E4E04A42623E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34C4B50A-3C2D-52BA-FF2E-BC00F9D8E3D9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F726E8EC-F3A2-FECA-60D9-2E6CE0084F6E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9C87C4BA-B89A-FB25-4010-1B531B081CA8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81373313-9201-740F-DEEE-3DF5E429CDC7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4957F865-8E70-0341-5F3C-EF17FD4413C0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A9DDDF81-104F-3984-1D09-7DFCD8870C4C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AD57E148-1276-6C4C-5C43-F92B097D817A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21929868-833E-B4F8-19B5-146D28E66AC9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7B4DA9C7-E425-E4A3-E468-C4CD7018BA5E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3F86E874-87CD-6366-CAC4-ABEEDDA44EC2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4E443798-95B3-F247-FD42-2EF32BB69EF6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A9D33548-A61D-D291-1D89-3F11DF80226F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A772E0FB-FFCD-7D43-4895-515737B1A3B2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890CC034-A1AA-8754-60DB-1E5585D7972B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E21ABEAE-F3F0-9134-4C9A-EF3617B873A9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4F6A0A44-1BAC-31E5-0EA9-DBF60914A553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346A5D74-826D-A06B-7BF6-775FC1D01AB4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9C56CF97-0CC6-C8F4-CFAC-86AF07A74EBE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D3263983-84DA-C93E-6ABF-C20440230BF9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3791621C-2EBE-9353-9549-CB954C73D76A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CEF03306-6D78-0069-E822-7E1C533F5861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956C3CD3-65BF-2B93-1C41-43FC9C6DE00E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017D6B58-123B-509F-191C-6CF535F55E5A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92240A43-A5F5-CB7A-4BD5-50FEEA8E23F9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CD2A90DE-818F-710B-AA90-A80AA435C614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780E4239-02D4-09C2-C284-996EC13586F9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538D3180-53F7-D982-4700-D4A394DDF8D8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D8C8E756-5F88-7C46-A7E4-2B072C79171D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12A680D4-69B1-7CED-7F43-BAA1B9552131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C3D89CB7-8C40-0E9B-379D-CD86DF995D5A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AE7E8345-F58C-1159-80AE-972A0430A10F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D23CF32E-6B69-9228-B240-B549EAC6E7B0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B5C23A37-DD27-6A57-A833-8A5B11528530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A860B49D-ECDD-ECFE-793C-92C35FF25899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187A2CF5-882A-7642-878B-FB5232FCE9A2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47912D67-37B8-5ED0-8C84-FC367AD8F7C3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DF593065-FE20-F6C5-DD57-435E34254564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6C56642-EA09-7D3F-40B4-255E89CE5AE2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DBDA0543-C8F1-201B-653B-B820C96B04B8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029ACE16-D8A2-72F2-08E4-7F2BD0A801E4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00260596-2905-B0B0-C960-747FD331B724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84C4AB5D-5A23-BBCE-D599-BD43FE76D0F1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546C265B-0693-4467-0BA8-8E1F6C98C865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843997DB-27DD-4CC7-8379-96255C4B33F9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7E661EE9-1D06-E8E7-F79E-04D44D8C2138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507137CB-6CAF-A708-FBEA-3F33966F9CEE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A2F77E75-D194-CD68-C32D-44A45FF5266B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F8514C0E-0B83-C55C-FB6A-5C1FC46152AD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26D29C51-0B41-3663-290B-7BB750B32287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3604BAC9-504A-DA67-2A78-14AF0A6B05B1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53F949DF-EED2-9CE4-9D16-148AFEDAC41B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AE3D7A54-F374-C5C6-29B8-055DEDB0A7FA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96057A4C-0D6E-A532-8DC0-057EDC186AF1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E057297E-25BE-9ABC-83BE-5F989275F23E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D56A4B67-7A9D-B0A7-D384-99FD43C4A6C9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204D9832-9A08-FE9F-B8A6-E66A659F64CE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D61CBEE0-947E-513E-DBDC-6946C78F9B0E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1A46F251-99D3-C006-9A80-9C63BEC08290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1F95D290-3B1E-2E18-459A-366598684F30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3C1A9B99-7E48-7D67-9BFB-DFDF5A7CE8C9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F41210C4-34D4-4CFD-99D2-A2A1F8AD20F7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281A9A0B-9F81-033D-66AC-C1F3B544669F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8E5C43B4-9749-D1ED-5B11-121D2276D760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41D85F78-377F-BAFF-7DEF-C5241DAC3BAC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77B457BD-8089-3F54-013C-245F0BAC5852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642A6BF1-59D7-7409-8AFE-9D96C21E3F87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EC542E05-FCBA-20E1-6CC5-ECCE048EDB35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38381061-26E9-847F-BF6C-15EF7F1C2046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EAFF7374-8280-38AC-787F-7F34ABA50683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0E26E98D-70C3-0EBF-BBFE-6D338638DCA9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94800AD0-B49F-36CE-17A6-357210999399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7711D5E9-78EB-5299-AAB9-D3D6E156D9E2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D98B83F8-ECE9-43A2-7ADF-BC0BBFC9CA9A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1210A4FC-751D-8255-7493-782467E2A2FE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CBACFB2C-306D-1BFB-CBA0-CF86806447E9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262610C3-6285-E26F-9D11-DBAA2DC9AB35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8580C022-3715-0493-9725-65A931AE8267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9F40BDF8-F8C9-7B01-52A2-8088F9E592DE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61F4BC26-2E59-1CE0-445D-D138DB3E17FD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B3F6D6F7-4601-B160-F3C0-5E6691D2C88F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9C973872-0F19-8BC4-F7D3-4CBED1881CA5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1FB42CA4-69BF-DCFA-D78B-D202E83B3D07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64C1F488-501F-B0E6-D5B3-A8D99E84414D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F693D51C-A043-9077-406C-6A8CD59C1D4A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764EE550-CE3D-04F0-3142-CE4D37FDB239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82A5A38E-119C-6B96-54F6-9CF8818E042B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34F0ED67-6420-6191-3C77-D18FFFF20508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3019F3ED-6B09-F1BC-F2DC-8E514C1CD4A6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DAF4811A-BEF5-AE33-0B5F-D5722B98C15A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EF42B4B0-FA10-AB47-E487-2F0472CDA497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C0371145-C9F1-36A9-EC11-D9B1EA361091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86C33E4B-7EF2-0672-BAB0-1AD540D06113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E1E0BA31-A894-8BC5-3900-EF0CA70D9E43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D9085F35-F870-2662-29D4-F0FF9EA3D718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BE309795-536F-8C1A-F334-1C5CD87C31ED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C6DA7946-3294-0BE6-6CD1-59EBBD2371F6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782AF104-66CD-7AF4-3ADF-A4D80B440046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AD4F19BC-6855-9562-4A3B-05F60796C698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D9D0E39C-2B95-4BE9-986A-B3E8F7894517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2D03FDC4-CA8D-D11B-7D0C-044706E673FA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F9FDBFF5-0377-910A-B055-C88D385B01AE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01F93145-8D90-AE80-E2EE-154B9B3E522C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CD54414D-E2B5-578F-9AF1-BCE34A79B779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D672A489-1C02-F0C9-42AC-D88F1493F0D3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284C541D-6DB4-2C24-96CC-2BC6DB6B9049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4ECAD07C-8845-1E84-C39A-6D60D25E1198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003CD61C-5BE5-A5F8-1C50-4F86213E7578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C3FD1FCB-B4B1-FFFC-012B-D5F6F5DC1DF6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6C6CCAA9-A44F-D148-8254-A258B4ECB8A3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BE13AB9E-8F11-D339-DA2B-45F6D37D3218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34B586D7-617F-4ED4-896B-FAE124CAF2DC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266512C9-5A9A-2E97-59C6-D20E699F798A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104A4CBC-3B00-50F1-8970-86E7D181F1BD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B0CFBE8B-C38B-CE38-FEAA-73649DB07FBC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247E3785-6D83-571B-1ECB-C9BC28280F24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011C3903-17B6-3D9E-5E33-DE9C79754AA8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FF1924F1-8159-E0C0-A513-F86DE5B4E0CD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CFD85029-1B35-C868-411D-D08043EFF956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0047C311-9770-62AC-79C7-09636D028A5B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8EC7296E-15A3-499A-98E1-E414538CDA59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4C845395-FC37-621A-7BFE-1BF07EAC4901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39348E8E-109C-AD3A-A47C-A34C6A48A1C9}"/>
              </a:ext>
            </a:extLst>
          </p:cNvPr>
          <p:cNvSpPr txBox="1"/>
          <p:nvPr/>
        </p:nvSpPr>
        <p:spPr>
          <a:xfrm>
            <a:off x="131351" y="1140895"/>
            <a:ext cx="2892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+mn-ea"/>
              </a:rPr>
              <a:t>1. </a:t>
            </a:r>
            <a:r>
              <a:rPr lang="ko-KR" altLang="en-US" sz="1600" b="1" dirty="0">
                <a:latin typeface="+mn-ea"/>
              </a:rPr>
              <a:t>자국이 개발한 플랫폼 선호</a:t>
            </a:r>
          </a:p>
        </p:txBody>
      </p:sp>
      <p:sp>
        <p:nvSpPr>
          <p:cNvPr id="226" name="말풍선: 사각형 225">
            <a:extLst>
              <a:ext uri="{FF2B5EF4-FFF2-40B4-BE49-F238E27FC236}">
                <a16:creationId xmlns:a16="http://schemas.microsoft.com/office/drawing/2014/main" id="{FD34F393-6747-4744-C6A4-3F291EBFD7B1}"/>
              </a:ext>
            </a:extLst>
          </p:cNvPr>
          <p:cNvSpPr/>
          <p:nvPr/>
        </p:nvSpPr>
        <p:spPr>
          <a:xfrm>
            <a:off x="329849" y="3908192"/>
            <a:ext cx="2671528" cy="1559735"/>
          </a:xfrm>
          <a:prstGeom prst="wedgeRectCallout">
            <a:avLst>
              <a:gd name="adj1" fmla="val 41172"/>
              <a:gd name="adj2" fmla="val -11592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Xbox One - 나무위키">
            <a:extLst>
              <a:ext uri="{FF2B5EF4-FFF2-40B4-BE49-F238E27FC236}">
                <a16:creationId xmlns:a16="http://schemas.microsoft.com/office/drawing/2014/main" id="{79A8F736-945E-0E68-E3A0-829DF212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85" y="3959611"/>
            <a:ext cx="2582946" cy="145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" name="말풍선: 사각형 226">
            <a:extLst>
              <a:ext uri="{FF2B5EF4-FFF2-40B4-BE49-F238E27FC236}">
                <a16:creationId xmlns:a16="http://schemas.microsoft.com/office/drawing/2014/main" id="{F86CE183-15B7-FABD-A325-A3D93ED2A123}"/>
              </a:ext>
            </a:extLst>
          </p:cNvPr>
          <p:cNvSpPr/>
          <p:nvPr/>
        </p:nvSpPr>
        <p:spPr>
          <a:xfrm>
            <a:off x="9761335" y="3421156"/>
            <a:ext cx="1780850" cy="1323083"/>
          </a:xfrm>
          <a:prstGeom prst="wedgeRectCallout">
            <a:avLst>
              <a:gd name="adj1" fmla="val -47098"/>
              <a:gd name="adj2" fmla="val -8506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로고파일_닌텐도(NINTENDO)/로고 일러스트레이터(AI) 파일">
            <a:extLst>
              <a:ext uri="{FF2B5EF4-FFF2-40B4-BE49-F238E27FC236}">
                <a16:creationId xmlns:a16="http://schemas.microsoft.com/office/drawing/2014/main" id="{3EF9967F-E076-3E64-D8EA-0325541C4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175" y="3454474"/>
            <a:ext cx="1705182" cy="125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8" name="말풍선: 사각형 227">
            <a:extLst>
              <a:ext uri="{FF2B5EF4-FFF2-40B4-BE49-F238E27FC236}">
                <a16:creationId xmlns:a16="http://schemas.microsoft.com/office/drawing/2014/main" id="{A3EE607F-9FBC-081B-A65D-6D2A30D4A938}"/>
              </a:ext>
            </a:extLst>
          </p:cNvPr>
          <p:cNvSpPr/>
          <p:nvPr/>
        </p:nvSpPr>
        <p:spPr>
          <a:xfrm>
            <a:off x="6540095" y="4095407"/>
            <a:ext cx="2472633" cy="1500181"/>
          </a:xfrm>
          <a:prstGeom prst="wedgeRectCallout">
            <a:avLst>
              <a:gd name="adj1" fmla="val 75466"/>
              <a:gd name="adj2" fmla="val -12226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6" name="Picture 12" descr="PlayStation 5 - 나무위키">
            <a:extLst>
              <a:ext uri="{FF2B5EF4-FFF2-40B4-BE49-F238E27FC236}">
                <a16:creationId xmlns:a16="http://schemas.microsoft.com/office/drawing/2014/main" id="{6FBFDB54-1023-B4DB-EB39-9D8B742DD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872" y="4129286"/>
            <a:ext cx="2394827" cy="142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71479BC7-ACCE-2F7C-04EC-FF0BC16C36D0}"/>
              </a:ext>
            </a:extLst>
          </p:cNvPr>
          <p:cNvSpPr/>
          <p:nvPr/>
        </p:nvSpPr>
        <p:spPr>
          <a:xfrm flipH="1">
            <a:off x="9756398" y="6420569"/>
            <a:ext cx="2435602" cy="247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E657B08-61A3-D5C3-2292-BFF851794809}"/>
              </a:ext>
            </a:extLst>
          </p:cNvPr>
          <p:cNvSpPr/>
          <p:nvPr/>
        </p:nvSpPr>
        <p:spPr>
          <a:xfrm flipH="1">
            <a:off x="0" y="6412178"/>
            <a:ext cx="268448" cy="278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10B1C28-C214-527A-B2B4-32ED355B2204}"/>
              </a:ext>
            </a:extLst>
          </p:cNvPr>
          <p:cNvSpPr/>
          <p:nvPr/>
        </p:nvSpPr>
        <p:spPr>
          <a:xfrm flipH="1">
            <a:off x="-1398" y="855545"/>
            <a:ext cx="6096000" cy="12952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lt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4034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 animBg="1"/>
      <p:bldP spid="227" grpId="0" animBg="1"/>
      <p:bldP spid="2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247DCAF-F163-C758-434C-45CF80FF1AFB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5BF6E0-8DBB-0656-93CE-8C4448B8016E}"/>
              </a:ext>
            </a:extLst>
          </p:cNvPr>
          <p:cNvSpPr txBox="1"/>
          <p:nvPr/>
        </p:nvSpPr>
        <p:spPr>
          <a:xfrm flipH="1">
            <a:off x="1005840" y="174504"/>
            <a:ext cx="4916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선호 게임 장르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39348E8E-109C-AD3A-A47C-A34C6A48A1C9}"/>
              </a:ext>
            </a:extLst>
          </p:cNvPr>
          <p:cNvSpPr txBox="1"/>
          <p:nvPr/>
        </p:nvSpPr>
        <p:spPr>
          <a:xfrm>
            <a:off x="131351" y="1140895"/>
            <a:ext cx="2892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+mn-ea"/>
              </a:rPr>
              <a:t>2. </a:t>
            </a:r>
            <a:r>
              <a:rPr lang="ko-KR" altLang="en-US" sz="1600" b="1" dirty="0">
                <a:latin typeface="+mn-ea"/>
              </a:rPr>
              <a:t>플랫폼 주력 장르가 다름</a:t>
            </a:r>
          </a:p>
        </p:txBody>
      </p:sp>
      <p:pic>
        <p:nvPicPr>
          <p:cNvPr id="1038" name="Picture 14" descr="헤일로 인피니트 - 나무위키">
            <a:extLst>
              <a:ext uri="{FF2B5EF4-FFF2-40B4-BE49-F238E27FC236}">
                <a16:creationId xmlns:a16="http://schemas.microsoft.com/office/drawing/2014/main" id="{C5489D50-6DE4-ADBD-4C1C-3D09AB8E3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75" y="1644983"/>
            <a:ext cx="3130345" cy="234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기어스 오브 워 : 얼티메이트 에디션 맛보기 (Gears of War : Ultimate Edition) - YouTube">
            <a:extLst>
              <a:ext uri="{FF2B5EF4-FFF2-40B4-BE49-F238E27FC236}">
                <a16:creationId xmlns:a16="http://schemas.microsoft.com/office/drawing/2014/main" id="{F8612762-23D7-9B12-3D6F-887FDD5E0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75" y="4250683"/>
            <a:ext cx="3134613" cy="176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젤다의 전설 브레스 오브 더 와일드 - 나무위키">
            <a:extLst>
              <a:ext uri="{FF2B5EF4-FFF2-40B4-BE49-F238E27FC236}">
                <a16:creationId xmlns:a16="http://schemas.microsoft.com/office/drawing/2014/main" id="{11149100-4362-D5BF-753C-1F23447FC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370" y="1655991"/>
            <a:ext cx="5169753" cy="290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포켓몬스터 - 나무위키">
            <a:extLst>
              <a:ext uri="{FF2B5EF4-FFF2-40B4-BE49-F238E27FC236}">
                <a16:creationId xmlns:a16="http://schemas.microsoft.com/office/drawing/2014/main" id="{D47533D4-1BE0-AAFB-3676-C235DA4B1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358" y="4718503"/>
            <a:ext cx="35337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03634016-C8BF-7E30-2582-E8B85E307BC6}"/>
              </a:ext>
            </a:extLst>
          </p:cNvPr>
          <p:cNvSpPr/>
          <p:nvPr/>
        </p:nvSpPr>
        <p:spPr>
          <a:xfrm flipH="1">
            <a:off x="9756398" y="6420569"/>
            <a:ext cx="2435602" cy="247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BABBE5-46DB-1914-718F-D2B6DFFEF4FA}"/>
              </a:ext>
            </a:extLst>
          </p:cNvPr>
          <p:cNvSpPr/>
          <p:nvPr/>
        </p:nvSpPr>
        <p:spPr>
          <a:xfrm flipH="1">
            <a:off x="0" y="6412178"/>
            <a:ext cx="268448" cy="278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FCE721-66D1-0599-00F9-7B7E4C1CF2F7}"/>
              </a:ext>
            </a:extLst>
          </p:cNvPr>
          <p:cNvSpPr/>
          <p:nvPr/>
        </p:nvSpPr>
        <p:spPr>
          <a:xfrm flipH="1">
            <a:off x="-1398" y="855545"/>
            <a:ext cx="6096000" cy="12952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lt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49244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247DCAF-F163-C758-434C-45CF80FF1AFB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5BF6E0-8DBB-0656-93CE-8C4448B8016E}"/>
              </a:ext>
            </a:extLst>
          </p:cNvPr>
          <p:cNvSpPr txBox="1"/>
          <p:nvPr/>
        </p:nvSpPr>
        <p:spPr>
          <a:xfrm flipH="1">
            <a:off x="1005840" y="174504"/>
            <a:ext cx="4916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선호 게임 장르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39348E8E-109C-AD3A-A47C-A34C6A48A1C9}"/>
              </a:ext>
            </a:extLst>
          </p:cNvPr>
          <p:cNvSpPr txBox="1"/>
          <p:nvPr/>
        </p:nvSpPr>
        <p:spPr>
          <a:xfrm>
            <a:off x="131351" y="1140895"/>
            <a:ext cx="2892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+mn-ea"/>
              </a:rPr>
              <a:t>3. </a:t>
            </a:r>
            <a:r>
              <a:rPr lang="ko-KR" altLang="en-US" sz="1600" b="1" dirty="0">
                <a:latin typeface="+mn-ea"/>
              </a:rPr>
              <a:t>지역별 문화가 다름</a:t>
            </a:r>
          </a:p>
        </p:txBody>
      </p:sp>
      <p:pic>
        <p:nvPicPr>
          <p:cNvPr id="3076" name="Picture 4" descr="덕후의 상상은 현실이 된다.">
            <a:extLst>
              <a:ext uri="{FF2B5EF4-FFF2-40B4-BE49-F238E27FC236}">
                <a16:creationId xmlns:a16="http://schemas.microsoft.com/office/drawing/2014/main" id="{B66E3F65-F776-D049-5F84-A4F9C6D73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653337"/>
            <a:ext cx="571500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BB835CC-EA7D-6EAB-9901-853B6F4D04CB}"/>
              </a:ext>
            </a:extLst>
          </p:cNvPr>
          <p:cNvSpPr/>
          <p:nvPr/>
        </p:nvSpPr>
        <p:spPr>
          <a:xfrm flipH="1">
            <a:off x="9756398" y="6420569"/>
            <a:ext cx="2435602" cy="247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475C9E-209E-2108-44C5-9EB7A152EAF9}"/>
              </a:ext>
            </a:extLst>
          </p:cNvPr>
          <p:cNvSpPr/>
          <p:nvPr/>
        </p:nvSpPr>
        <p:spPr>
          <a:xfrm flipH="1">
            <a:off x="0" y="6412178"/>
            <a:ext cx="268448" cy="278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109F50-CCB9-3D0C-33AE-88729EFDE420}"/>
              </a:ext>
            </a:extLst>
          </p:cNvPr>
          <p:cNvSpPr/>
          <p:nvPr/>
        </p:nvSpPr>
        <p:spPr>
          <a:xfrm flipH="1">
            <a:off x="-1398" y="855545"/>
            <a:ext cx="6096000" cy="12952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lt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50754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C53CBC9-2B5A-8BBD-178E-5AB5C9882028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1F4FE53-BCD1-5D78-D652-22DAE546621C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0B15BC4-0D60-1057-478A-E5CCAC8A08A1}"/>
                </a:ext>
              </a:extLst>
            </p:cNvPr>
            <p:cNvGrpSpPr/>
            <p:nvPr/>
          </p:nvGrpSpPr>
          <p:grpSpPr>
            <a:xfrm>
              <a:off x="596949" y="3708260"/>
              <a:ext cx="4650632" cy="1231106"/>
              <a:chOff x="2617062" y="2021840"/>
              <a:chExt cx="6332645" cy="167636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54FEB8-0484-C462-3C4F-145F1EC4F190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99A548-E0BD-130B-4489-2032314B121C}"/>
                  </a:ext>
                </a:extLst>
              </p:cNvPr>
              <p:cNvSpPr txBox="1"/>
              <p:nvPr/>
            </p:nvSpPr>
            <p:spPr>
              <a:xfrm>
                <a:off x="2617062" y="2734295"/>
                <a:ext cx="6332645" cy="963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0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연도별 게임 트렌드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916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게임 트렌드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1116675" y="5479938"/>
            <a:ext cx="340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북미 연도별 게임 출고량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5E629-1A91-8353-C54A-AB38C43D7527}"/>
              </a:ext>
            </a:extLst>
          </p:cNvPr>
          <p:cNvSpPr txBox="1"/>
          <p:nvPr/>
        </p:nvSpPr>
        <p:spPr>
          <a:xfrm flipH="1">
            <a:off x="6806518" y="5464240"/>
            <a:ext cx="340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유럽 연도별 게임 출고량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9C7418A-7050-5CDB-0399-394B1E0966D4}"/>
              </a:ext>
            </a:extLst>
          </p:cNvPr>
          <p:cNvCxnSpPr/>
          <p:nvPr/>
        </p:nvCxnSpPr>
        <p:spPr>
          <a:xfrm>
            <a:off x="2449897" y="5253399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C0A4CDD-E7DB-A337-0E7E-5DD6DD1BB391}"/>
              </a:ext>
            </a:extLst>
          </p:cNvPr>
          <p:cNvCxnSpPr/>
          <p:nvPr/>
        </p:nvCxnSpPr>
        <p:spPr>
          <a:xfrm>
            <a:off x="8139740" y="5253399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6047EA0-165D-26D9-D678-36E60EF15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77" y="1598936"/>
            <a:ext cx="5445162" cy="31819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086B03-A935-D317-F4CA-932EE5D5C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375" y="1598936"/>
            <a:ext cx="5445163" cy="318194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FD6F75-4B39-0E82-AEFF-31A56FF9AE83}"/>
              </a:ext>
            </a:extLst>
          </p:cNvPr>
          <p:cNvSpPr/>
          <p:nvPr/>
        </p:nvSpPr>
        <p:spPr>
          <a:xfrm flipH="1">
            <a:off x="9756398" y="6420569"/>
            <a:ext cx="2435602" cy="247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BC5D54-603F-F049-55EE-7AF64F273D81}"/>
              </a:ext>
            </a:extLst>
          </p:cNvPr>
          <p:cNvSpPr/>
          <p:nvPr/>
        </p:nvSpPr>
        <p:spPr>
          <a:xfrm flipH="1">
            <a:off x="0" y="6412178"/>
            <a:ext cx="268448" cy="278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46DE82-A408-9142-D710-8AF9D00D976A}"/>
              </a:ext>
            </a:extLst>
          </p:cNvPr>
          <p:cNvSpPr/>
          <p:nvPr/>
        </p:nvSpPr>
        <p:spPr>
          <a:xfrm flipH="1">
            <a:off x="-1398" y="855545"/>
            <a:ext cx="6096000" cy="12952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lt1">
                  <a:alpha val="70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3D43B8D6-5B72-08BF-A162-87B01406FD32}"/>
                  </a:ext>
                </a:extLst>
              </p14:cNvPr>
              <p14:cNvContentPartPr/>
              <p14:nvPr/>
            </p14:nvContentPartPr>
            <p14:xfrm>
              <a:off x="1098390" y="2007776"/>
              <a:ext cx="2637720" cy="194724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3D43B8D6-5B72-08BF-A162-87B01406FD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4750" y="1900136"/>
                <a:ext cx="2745360" cy="21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22C4681A-DAE4-6084-E776-EB2CB711C125}"/>
                  </a:ext>
                </a:extLst>
              </p14:cNvPr>
              <p14:cNvContentPartPr/>
              <p14:nvPr/>
            </p14:nvContentPartPr>
            <p14:xfrm>
              <a:off x="1107030" y="2764496"/>
              <a:ext cx="2698560" cy="127908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22C4681A-DAE4-6084-E776-EB2CB711C1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3390" y="2656856"/>
                <a:ext cx="2806200" cy="14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E758BF6E-F590-609A-7665-C128E89E393A}"/>
                  </a:ext>
                </a:extLst>
              </p14:cNvPr>
              <p14:cNvContentPartPr/>
              <p14:nvPr/>
            </p14:nvContentPartPr>
            <p14:xfrm>
              <a:off x="6795030" y="1944056"/>
              <a:ext cx="2978280" cy="230040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E758BF6E-F590-609A-7665-C128E89E393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41030" y="1836056"/>
                <a:ext cx="3085920" cy="251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3602907D-4E78-9028-B03A-E7064EDDD047}"/>
                  </a:ext>
                </a:extLst>
              </p14:cNvPr>
              <p14:cNvContentPartPr/>
              <p14:nvPr/>
            </p14:nvContentPartPr>
            <p14:xfrm>
              <a:off x="6853710" y="2556416"/>
              <a:ext cx="2603880" cy="142812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3602907D-4E78-9028-B03A-E7064EDDD04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99710" y="2448776"/>
                <a:ext cx="2711520" cy="16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A1CAECC8-8EE1-A02F-9DCC-A0953A48FB11}"/>
                  </a:ext>
                </a:extLst>
              </p14:cNvPr>
              <p14:cNvContentPartPr/>
              <p14:nvPr/>
            </p14:nvContentPartPr>
            <p14:xfrm>
              <a:off x="5100150" y="2030096"/>
              <a:ext cx="351720" cy="36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A1CAECC8-8EE1-A02F-9DCC-A0953A48FB1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46510" y="1922096"/>
                <a:ext cx="459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6485986F-94A3-1182-D5BB-FB8C4332254B}"/>
                  </a:ext>
                </a:extLst>
              </p14:cNvPr>
              <p14:cNvContentPartPr/>
              <p14:nvPr/>
            </p14:nvContentPartPr>
            <p14:xfrm>
              <a:off x="5116710" y="2801216"/>
              <a:ext cx="410760" cy="900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6485986F-94A3-1182-D5BB-FB8C4332254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63070" y="2693576"/>
                <a:ext cx="5184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8655B00C-BEDE-B74F-4E51-55437162C54D}"/>
                  </a:ext>
                </a:extLst>
              </p14:cNvPr>
              <p14:cNvContentPartPr/>
              <p14:nvPr/>
            </p14:nvContentPartPr>
            <p14:xfrm>
              <a:off x="10854750" y="2011016"/>
              <a:ext cx="309960" cy="2772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8655B00C-BEDE-B74F-4E51-55437162C54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801110" y="1903016"/>
                <a:ext cx="4176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14E12980-AD06-B09D-8CA1-A16AA7C5C082}"/>
                  </a:ext>
                </a:extLst>
              </p14:cNvPr>
              <p14:cNvContentPartPr/>
              <p14:nvPr/>
            </p14:nvContentPartPr>
            <p14:xfrm>
              <a:off x="10880310" y="2813096"/>
              <a:ext cx="405360" cy="540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14E12980-AD06-B09D-8CA1-A16AA7C5C08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826310" y="2705456"/>
                <a:ext cx="5130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94064871-72A7-41FE-9108-460F983FBE3D}"/>
                  </a:ext>
                </a:extLst>
              </p14:cNvPr>
              <p14:cNvContentPartPr/>
              <p14:nvPr/>
            </p14:nvContentPartPr>
            <p14:xfrm>
              <a:off x="1132230" y="2034776"/>
              <a:ext cx="2595600" cy="197964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94064871-72A7-41FE-9108-460F983FBE3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78230" y="1927136"/>
                <a:ext cx="2703240" cy="21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34A4099D-7B8F-060C-F0A7-24A235931CB2}"/>
                  </a:ext>
                </a:extLst>
              </p14:cNvPr>
              <p14:cNvContentPartPr/>
              <p14:nvPr/>
            </p14:nvContentPartPr>
            <p14:xfrm>
              <a:off x="1047990" y="3211976"/>
              <a:ext cx="2429280" cy="61308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34A4099D-7B8F-060C-F0A7-24A235931CB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4350" y="3104336"/>
                <a:ext cx="253692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FD9E1708-DD19-CF69-2603-A1895A6EB5B5}"/>
                  </a:ext>
                </a:extLst>
              </p14:cNvPr>
              <p14:cNvContentPartPr/>
              <p14:nvPr/>
            </p14:nvContentPartPr>
            <p14:xfrm>
              <a:off x="6845070" y="3023696"/>
              <a:ext cx="2642040" cy="102024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FD9E1708-DD19-CF69-2603-A1895A6EB5B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91430" y="2915696"/>
                <a:ext cx="2749680" cy="12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619918DA-05CC-9F43-936C-A1A673B763CE}"/>
                  </a:ext>
                </a:extLst>
              </p14:cNvPr>
              <p14:cNvContentPartPr/>
              <p14:nvPr/>
            </p14:nvContentPartPr>
            <p14:xfrm>
              <a:off x="6836430" y="2139176"/>
              <a:ext cx="2708280" cy="1703880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619918DA-05CC-9F43-936C-A1A673B763C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82790" y="2031536"/>
                <a:ext cx="281592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250520EB-2B1D-7776-D8D3-558806E712CB}"/>
                  </a:ext>
                </a:extLst>
              </p14:cNvPr>
              <p14:cNvContentPartPr/>
              <p14:nvPr/>
            </p14:nvContentPartPr>
            <p14:xfrm>
              <a:off x="5100150" y="2415656"/>
              <a:ext cx="351720" cy="36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250520EB-2B1D-7776-D8D3-558806E712C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46510" y="2307656"/>
                <a:ext cx="459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5D7FB56A-355B-6D20-F758-53B613F19D6F}"/>
                  </a:ext>
                </a:extLst>
              </p14:cNvPr>
              <p14:cNvContentPartPr/>
              <p14:nvPr/>
            </p14:nvContentPartPr>
            <p14:xfrm>
              <a:off x="5108430" y="3203696"/>
              <a:ext cx="318240" cy="18000"/>
            </p14:xfrm>
          </p:contentPart>
        </mc:Choice>
        <mc:Fallback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5D7FB56A-355B-6D20-F758-53B613F19D6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54790" y="3096056"/>
                <a:ext cx="4258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5B2F181E-2728-CE8D-E985-B8E62FCDD8FF}"/>
                  </a:ext>
                </a:extLst>
              </p14:cNvPr>
              <p14:cNvContentPartPr/>
              <p14:nvPr/>
            </p14:nvContentPartPr>
            <p14:xfrm>
              <a:off x="10854750" y="2416376"/>
              <a:ext cx="394560" cy="1764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5B2F181E-2728-CE8D-E985-B8E62FCDD8F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01110" y="2308376"/>
                <a:ext cx="5022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2EE0189F-236E-AACA-FE77-139258BC4078}"/>
                  </a:ext>
                </a:extLst>
              </p14:cNvPr>
              <p14:cNvContentPartPr/>
              <p14:nvPr/>
            </p14:nvContentPartPr>
            <p14:xfrm>
              <a:off x="10854750" y="3195776"/>
              <a:ext cx="360360" cy="1008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2EE0189F-236E-AACA-FE77-139258BC407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801110" y="3087776"/>
                <a:ext cx="468000" cy="22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17660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916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게임 트렌드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1116675" y="5479938"/>
            <a:ext cx="340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일본 연도별 게임 출고량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5E629-1A91-8353-C54A-AB38C43D7527}"/>
              </a:ext>
            </a:extLst>
          </p:cNvPr>
          <p:cNvSpPr txBox="1"/>
          <p:nvPr/>
        </p:nvSpPr>
        <p:spPr>
          <a:xfrm flipH="1">
            <a:off x="6806518" y="5464240"/>
            <a:ext cx="340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기타 지역 연도별 게임 출고량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9C7418A-7050-5CDB-0399-394B1E0966D4}"/>
              </a:ext>
            </a:extLst>
          </p:cNvPr>
          <p:cNvCxnSpPr/>
          <p:nvPr/>
        </p:nvCxnSpPr>
        <p:spPr>
          <a:xfrm>
            <a:off x="2449897" y="5253399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C0A4CDD-E7DB-A337-0E7E-5DD6DD1BB391}"/>
              </a:ext>
            </a:extLst>
          </p:cNvPr>
          <p:cNvCxnSpPr/>
          <p:nvPr/>
        </p:nvCxnSpPr>
        <p:spPr>
          <a:xfrm>
            <a:off x="8139740" y="5253399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E4ABCE1-8F01-A661-ECFD-B488B5690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02" y="1598935"/>
            <a:ext cx="5613226" cy="31819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ADF54E-979D-1A70-7D58-424CA2224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53" y="1598935"/>
            <a:ext cx="5613224" cy="318194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23E1DC-946C-F4E6-FD55-73A7CE6D09AE}"/>
              </a:ext>
            </a:extLst>
          </p:cNvPr>
          <p:cNvSpPr/>
          <p:nvPr/>
        </p:nvSpPr>
        <p:spPr>
          <a:xfrm flipH="1">
            <a:off x="9756398" y="6420569"/>
            <a:ext cx="2435602" cy="247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8E515A-50A3-5761-F09C-4C65B9D991B5}"/>
              </a:ext>
            </a:extLst>
          </p:cNvPr>
          <p:cNvSpPr/>
          <p:nvPr/>
        </p:nvSpPr>
        <p:spPr>
          <a:xfrm flipH="1">
            <a:off x="0" y="6412178"/>
            <a:ext cx="268448" cy="278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9152C3-5CF3-6566-AD1D-FD7874CE4AB5}"/>
              </a:ext>
            </a:extLst>
          </p:cNvPr>
          <p:cNvSpPr/>
          <p:nvPr/>
        </p:nvSpPr>
        <p:spPr>
          <a:xfrm flipH="1">
            <a:off x="-1398" y="855545"/>
            <a:ext cx="6096000" cy="12952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lt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42454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916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게임 트렌드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047EA0-165D-26D9-D678-36E60EF15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86" y="1157214"/>
            <a:ext cx="3970334" cy="23201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086B03-A935-D317-F4CA-932EE5D5C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836" y="1157214"/>
            <a:ext cx="3970334" cy="232011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BB1A6D6-E392-3125-6712-EAB09818F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973" y="3877970"/>
            <a:ext cx="4102047" cy="23253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ABF577-5772-94DF-7BF3-FDB4A3571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123" y="3877969"/>
            <a:ext cx="4102047" cy="23253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9968CFE7-04E6-7050-55E1-D0B581F4274A}"/>
                  </a:ext>
                </a:extLst>
              </p14:cNvPr>
              <p14:cNvContentPartPr/>
              <p14:nvPr/>
            </p14:nvContentPartPr>
            <p14:xfrm>
              <a:off x="2031567" y="1448836"/>
              <a:ext cx="2054880" cy="16678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9968CFE7-04E6-7050-55E1-D0B581F427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77927" y="1341196"/>
                <a:ext cx="2162520" cy="18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49BE7358-5908-1604-0968-5C234ED09134}"/>
                  </a:ext>
                </a:extLst>
              </p14:cNvPr>
              <p14:cNvContentPartPr/>
              <p14:nvPr/>
            </p14:nvContentPartPr>
            <p14:xfrm>
              <a:off x="7074807" y="1549996"/>
              <a:ext cx="2059920" cy="120168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49BE7358-5908-1604-0968-5C234ED0913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20807" y="1441996"/>
                <a:ext cx="2167560" cy="14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689E1CB7-62C9-4876-3B84-3B766FF6357F}"/>
                  </a:ext>
                </a:extLst>
              </p14:cNvPr>
              <p14:cNvContentPartPr/>
              <p14:nvPr/>
            </p14:nvContentPartPr>
            <p14:xfrm>
              <a:off x="7019367" y="4447276"/>
              <a:ext cx="2188440" cy="12204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689E1CB7-62C9-4876-3B84-3B766FF6357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65367" y="4339276"/>
                <a:ext cx="2296080" cy="14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80B6665D-762D-AEFF-2657-5F677CDED791}"/>
                  </a:ext>
                </a:extLst>
              </p14:cNvPr>
              <p14:cNvContentPartPr/>
              <p14:nvPr/>
            </p14:nvContentPartPr>
            <p14:xfrm>
              <a:off x="2087007" y="1939156"/>
              <a:ext cx="1910160" cy="89748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80B6665D-762D-AEFF-2657-5F677CDED79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33367" y="1831156"/>
                <a:ext cx="2017800" cy="11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ACE4CBF6-FE51-99CD-F3FF-BF705E390392}"/>
                  </a:ext>
                </a:extLst>
              </p14:cNvPr>
              <p14:cNvContentPartPr/>
              <p14:nvPr/>
            </p14:nvContentPartPr>
            <p14:xfrm>
              <a:off x="7157247" y="1796596"/>
              <a:ext cx="2018520" cy="11037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ACE4CBF6-FE51-99CD-F3FF-BF705E39039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03607" y="1688956"/>
                <a:ext cx="2126160" cy="13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FEE355F6-53E4-043D-A8EF-F782FF1946F9}"/>
                  </a:ext>
                </a:extLst>
              </p14:cNvPr>
              <p14:cNvContentPartPr/>
              <p14:nvPr/>
            </p14:nvContentPartPr>
            <p14:xfrm>
              <a:off x="7148607" y="4779916"/>
              <a:ext cx="2091600" cy="91440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FEE355F6-53E4-043D-A8EF-F782FF1946F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94607" y="4671916"/>
                <a:ext cx="2199240" cy="11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6026E7E7-D88C-7C53-7806-7AE4E8B11E7E}"/>
                  </a:ext>
                </a:extLst>
              </p14:cNvPr>
              <p14:cNvContentPartPr/>
              <p14:nvPr/>
            </p14:nvContentPartPr>
            <p14:xfrm>
              <a:off x="2049567" y="1440196"/>
              <a:ext cx="1996200" cy="14493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6026E7E7-D88C-7C53-7806-7AE4E8B11E7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95927" y="1332556"/>
                <a:ext cx="2103840" cy="166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E9F46804-6F51-2387-A6EF-2AA63A58A83C}"/>
                  </a:ext>
                </a:extLst>
              </p14:cNvPr>
              <p14:cNvContentPartPr/>
              <p14:nvPr/>
            </p14:nvContentPartPr>
            <p14:xfrm>
              <a:off x="7083447" y="1397716"/>
              <a:ext cx="2216880" cy="16311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E9F46804-6F51-2387-A6EF-2AA63A58A8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29807" y="1290076"/>
                <a:ext cx="2324520" cy="18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FECCD0B1-BA66-6ED0-FB66-936B649FA9FD}"/>
                  </a:ext>
                </a:extLst>
              </p14:cNvPr>
              <p14:cNvContentPartPr/>
              <p14:nvPr/>
            </p14:nvContentPartPr>
            <p14:xfrm>
              <a:off x="7111887" y="4146676"/>
              <a:ext cx="2150280" cy="165348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FECCD0B1-BA66-6ED0-FB66-936B649FA9F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57887" y="4039036"/>
                <a:ext cx="2257920" cy="186912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15307A-D5E8-BF25-9834-53AC9781CEAF}"/>
              </a:ext>
            </a:extLst>
          </p:cNvPr>
          <p:cNvSpPr/>
          <p:nvPr/>
        </p:nvSpPr>
        <p:spPr>
          <a:xfrm flipH="1">
            <a:off x="9756398" y="6420569"/>
            <a:ext cx="2435602" cy="247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B69D60D8-8C2E-F78D-86C6-FFC654808949}"/>
                  </a:ext>
                </a:extLst>
              </p14:cNvPr>
              <p14:cNvContentPartPr/>
              <p14:nvPr/>
            </p14:nvContentPartPr>
            <p14:xfrm>
              <a:off x="4747710" y="2332136"/>
              <a:ext cx="519480" cy="900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B69D60D8-8C2E-F78D-86C6-FFC65480894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94070" y="2224136"/>
                <a:ext cx="62712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EB305175-6786-A55E-C0D0-3E15EC4DB2DD}"/>
                  </a:ext>
                </a:extLst>
              </p14:cNvPr>
              <p14:cNvContentPartPr/>
              <p14:nvPr/>
            </p14:nvContentPartPr>
            <p14:xfrm>
              <a:off x="9806070" y="2332136"/>
              <a:ext cx="511200" cy="1728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EB305175-6786-A55E-C0D0-3E15EC4DB2D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752430" y="2224136"/>
                <a:ext cx="61884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9CC2A623-CF39-AE1F-A341-C6E315A97973}"/>
                  </a:ext>
                </a:extLst>
              </p14:cNvPr>
              <p14:cNvContentPartPr/>
              <p14:nvPr/>
            </p14:nvContentPartPr>
            <p14:xfrm>
              <a:off x="9797790" y="5040776"/>
              <a:ext cx="536400" cy="1008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9CC2A623-CF39-AE1F-A341-C6E315A9797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744150" y="4933136"/>
                <a:ext cx="6440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FA5F1D44-279C-F581-2DB2-83979E3A30D9}"/>
                  </a:ext>
                </a:extLst>
              </p14:cNvPr>
              <p14:cNvContentPartPr/>
              <p14:nvPr/>
            </p14:nvContentPartPr>
            <p14:xfrm>
              <a:off x="4747710" y="2030096"/>
              <a:ext cx="536040" cy="3384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FA5F1D44-279C-F581-2DB2-83979E3A30D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94070" y="1922096"/>
                <a:ext cx="64368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8C9D02DE-82B4-3C90-40DD-A05E2822E749}"/>
                  </a:ext>
                </a:extLst>
              </p14:cNvPr>
              <p14:cNvContentPartPr/>
              <p14:nvPr/>
            </p14:nvContentPartPr>
            <p14:xfrm>
              <a:off x="9789510" y="2045936"/>
              <a:ext cx="577800" cy="1800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8C9D02DE-82B4-3C90-40DD-A05E2822E74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735870" y="1937936"/>
                <a:ext cx="68544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12D24463-8352-E431-79F4-3C898274408C}"/>
                  </a:ext>
                </a:extLst>
              </p14:cNvPr>
              <p14:cNvContentPartPr/>
              <p14:nvPr/>
            </p14:nvContentPartPr>
            <p14:xfrm>
              <a:off x="9806070" y="4756016"/>
              <a:ext cx="544680" cy="1728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12D24463-8352-E431-79F4-3C898274408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752430" y="4648016"/>
                <a:ext cx="65232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6220EA91-6BC5-4C4A-30C3-56C9D4AE59EC}"/>
                  </a:ext>
                </a:extLst>
              </p14:cNvPr>
              <p14:cNvContentPartPr/>
              <p14:nvPr/>
            </p14:nvContentPartPr>
            <p14:xfrm>
              <a:off x="4739430" y="1467416"/>
              <a:ext cx="494280" cy="360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6220EA91-6BC5-4C4A-30C3-56C9D4AE59E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85790" y="1359776"/>
                <a:ext cx="601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C79C27A0-47DE-932E-B583-5B828912C175}"/>
                  </a:ext>
                </a:extLst>
              </p14:cNvPr>
              <p14:cNvContentPartPr/>
              <p14:nvPr/>
            </p14:nvContentPartPr>
            <p14:xfrm>
              <a:off x="9815070" y="1450496"/>
              <a:ext cx="488880" cy="1440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C79C27A0-47DE-932E-B583-5B828912C17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761070" y="1342496"/>
                <a:ext cx="59652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9C065A30-EA4A-99E4-F0EA-43C6A4A27D18}"/>
                  </a:ext>
                </a:extLst>
              </p14:cNvPr>
              <p14:cNvContentPartPr/>
              <p14:nvPr/>
            </p14:nvContentPartPr>
            <p14:xfrm>
              <a:off x="9839910" y="4158416"/>
              <a:ext cx="499320" cy="1980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9C065A30-EA4A-99E4-F0EA-43C6A4A27D1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785910" y="4050776"/>
                <a:ext cx="606960" cy="23544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722F7859-8041-F0E6-7559-9B0A765B9973}"/>
              </a:ext>
            </a:extLst>
          </p:cNvPr>
          <p:cNvSpPr/>
          <p:nvPr/>
        </p:nvSpPr>
        <p:spPr>
          <a:xfrm flipH="1">
            <a:off x="0" y="6412178"/>
            <a:ext cx="268448" cy="278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0788357-AE57-71F6-43BB-500C9D1A5764}"/>
              </a:ext>
            </a:extLst>
          </p:cNvPr>
          <p:cNvSpPr/>
          <p:nvPr/>
        </p:nvSpPr>
        <p:spPr>
          <a:xfrm flipH="1">
            <a:off x="-1398" y="855545"/>
            <a:ext cx="6096000" cy="12952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lt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184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525186"/>
            <a:ext cx="4707058" cy="523220"/>
            <a:chOff x="1191929" y="2733040"/>
            <a:chExt cx="4707058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#1.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39228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지역별 선호 게임 장르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515806"/>
            <a:ext cx="4094711" cy="523220"/>
            <a:chOff x="1191929" y="2733040"/>
            <a:chExt cx="4094711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#2.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3310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연도별 게임 트렌드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4506426"/>
            <a:ext cx="3376565" cy="523220"/>
            <a:chOff x="1191929" y="2733040"/>
            <a:chExt cx="3376565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#3.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25923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인기 게임 분석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5497046"/>
            <a:ext cx="1687000" cy="523220"/>
            <a:chOff x="1191929" y="2733040"/>
            <a:chExt cx="1687000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#4.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D5D5494-CFC8-972D-7419-441F4F39F6F6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CB95666-3837-C21B-7F52-12A26A7476D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A4CCBC7-FC99-965B-106F-9DB04EF7435A}"/>
                </a:ext>
              </a:extLst>
            </p:cNvPr>
            <p:cNvGrpSpPr/>
            <p:nvPr/>
          </p:nvGrpSpPr>
          <p:grpSpPr>
            <a:xfrm>
              <a:off x="596949" y="3708260"/>
              <a:ext cx="3624710" cy="1231106"/>
              <a:chOff x="2617062" y="2021840"/>
              <a:chExt cx="4935674" cy="167636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6DE401-2D4C-84F4-944D-B8575711A72E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1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012E39-F2A9-1C0F-D197-805D40CB58E4}"/>
                  </a:ext>
                </a:extLst>
              </p:cNvPr>
              <p:cNvSpPr txBox="1"/>
              <p:nvPr/>
            </p:nvSpPr>
            <p:spPr>
              <a:xfrm>
                <a:off x="2617062" y="2734295"/>
                <a:ext cx="4935674" cy="963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0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인기 게임 분석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916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인기 게임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1464063" y="5460428"/>
            <a:ext cx="340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순위별 판매량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5E629-1A91-8353-C54A-AB38C43D7527}"/>
              </a:ext>
            </a:extLst>
          </p:cNvPr>
          <p:cNvSpPr txBox="1"/>
          <p:nvPr/>
        </p:nvSpPr>
        <p:spPr>
          <a:xfrm flipH="1">
            <a:off x="7041410" y="5460428"/>
            <a:ext cx="340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순위별 판매량 </a:t>
            </a:r>
            <a:r>
              <a:rPr lang="ko-KR" altLang="en-US" dirty="0" err="1"/>
              <a:t>로그스케일</a:t>
            </a:r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9C7418A-7050-5CDB-0399-394B1E0966D4}"/>
              </a:ext>
            </a:extLst>
          </p:cNvPr>
          <p:cNvCxnSpPr/>
          <p:nvPr/>
        </p:nvCxnSpPr>
        <p:spPr>
          <a:xfrm>
            <a:off x="2797285" y="5253399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C0A4CDD-E7DB-A337-0E7E-5DD6DD1BB391}"/>
              </a:ext>
            </a:extLst>
          </p:cNvPr>
          <p:cNvCxnSpPr/>
          <p:nvPr/>
        </p:nvCxnSpPr>
        <p:spPr>
          <a:xfrm>
            <a:off x="8374632" y="5246901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B96970B-5251-B260-AACC-DBEBFA7E2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405782"/>
            <a:ext cx="4825397" cy="35682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037A26-7E09-818D-7E77-B83614268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880" y="1563212"/>
            <a:ext cx="4977778" cy="34158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831E3193-D409-D98A-C993-9BC7CBF1916E}"/>
                  </a:ext>
                </a:extLst>
              </p14:cNvPr>
              <p14:cNvContentPartPr/>
              <p14:nvPr/>
            </p14:nvContentPartPr>
            <p14:xfrm>
              <a:off x="1459110" y="2423936"/>
              <a:ext cx="26280" cy="197928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831E3193-D409-D98A-C993-9BC7CBF191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5470" y="2315936"/>
                <a:ext cx="133920" cy="21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77FC6C3E-7A20-DC65-21D8-AE8EC5970E72}"/>
                  </a:ext>
                </a:extLst>
              </p14:cNvPr>
              <p14:cNvContentPartPr/>
              <p14:nvPr/>
            </p14:nvContentPartPr>
            <p14:xfrm>
              <a:off x="7052790" y="1845416"/>
              <a:ext cx="38160" cy="254124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77FC6C3E-7A20-DC65-21D8-AE8EC5970E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98790" y="1737416"/>
                <a:ext cx="145800" cy="2756880"/>
              </a:xfrm>
              <a:prstGeom prst="rect">
                <a:avLst/>
              </a:prstGeom>
            </p:spPr>
          </p:pic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4A017C0-9435-90E3-CD54-607B208C8C74}"/>
              </a:ext>
            </a:extLst>
          </p:cNvPr>
          <p:cNvCxnSpPr/>
          <p:nvPr/>
        </p:nvCxnSpPr>
        <p:spPr>
          <a:xfrm>
            <a:off x="1485390" y="4445161"/>
            <a:ext cx="0" cy="437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CBA125-53B4-D74D-B283-EED1CEBE7EE3}"/>
              </a:ext>
            </a:extLst>
          </p:cNvPr>
          <p:cNvSpPr txBox="1"/>
          <p:nvPr/>
        </p:nvSpPr>
        <p:spPr>
          <a:xfrm>
            <a:off x="1228540" y="4852193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800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6425EF0-0634-CAEA-D52F-398BDE1F99E1}"/>
              </a:ext>
            </a:extLst>
          </p:cNvPr>
          <p:cNvSpPr/>
          <p:nvPr/>
        </p:nvSpPr>
        <p:spPr>
          <a:xfrm flipH="1">
            <a:off x="9756398" y="6420569"/>
            <a:ext cx="2435602" cy="247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34F78B95-244A-DC03-20C6-16993BBCC7EC}"/>
              </a:ext>
            </a:extLst>
          </p:cNvPr>
          <p:cNvCxnSpPr/>
          <p:nvPr/>
        </p:nvCxnSpPr>
        <p:spPr>
          <a:xfrm>
            <a:off x="7084747" y="4475361"/>
            <a:ext cx="0" cy="437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04FA82-AAA2-82E5-CA41-456E2DED9FAD}"/>
              </a:ext>
            </a:extLst>
          </p:cNvPr>
          <p:cNvSpPr txBox="1"/>
          <p:nvPr/>
        </p:nvSpPr>
        <p:spPr>
          <a:xfrm>
            <a:off x="6827897" y="4882393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800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0D7C19-76F1-9FCB-A846-4786BB2E6CCD}"/>
              </a:ext>
            </a:extLst>
          </p:cNvPr>
          <p:cNvSpPr/>
          <p:nvPr/>
        </p:nvSpPr>
        <p:spPr>
          <a:xfrm flipH="1">
            <a:off x="0" y="6412178"/>
            <a:ext cx="268448" cy="278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DCAA34-5B24-FFA5-F73F-94E7F1064DC6}"/>
              </a:ext>
            </a:extLst>
          </p:cNvPr>
          <p:cNvSpPr/>
          <p:nvPr/>
        </p:nvSpPr>
        <p:spPr>
          <a:xfrm flipH="1">
            <a:off x="-1398" y="855545"/>
            <a:ext cx="6096000" cy="12952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lt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2849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916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인기 게임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1464063" y="5460428"/>
            <a:ext cx="340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게임 장르별 인기 </a:t>
            </a:r>
            <a:r>
              <a:rPr lang="en-US" altLang="ko-KR" dirty="0"/>
              <a:t>IP </a:t>
            </a:r>
            <a:r>
              <a:rPr lang="ko-KR" altLang="en-US" dirty="0"/>
              <a:t>비중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9C7418A-7050-5CDB-0399-394B1E0966D4}"/>
              </a:ext>
            </a:extLst>
          </p:cNvPr>
          <p:cNvCxnSpPr/>
          <p:nvPr/>
        </p:nvCxnSpPr>
        <p:spPr>
          <a:xfrm>
            <a:off x="2797285" y="5253399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C0A4CDD-E7DB-A337-0E7E-5DD6DD1BB391}"/>
              </a:ext>
            </a:extLst>
          </p:cNvPr>
          <p:cNvCxnSpPr/>
          <p:nvPr/>
        </p:nvCxnSpPr>
        <p:spPr>
          <a:xfrm>
            <a:off x="8374632" y="5246901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DD68529-2C15-C685-D8EC-84710B007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" y="1372734"/>
            <a:ext cx="4901587" cy="36063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1FDEEF-0D5F-9372-04A4-BB24D7C4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2735"/>
            <a:ext cx="4901587" cy="36063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AA59B3-A60A-73A0-12C4-D93F5EED2705}"/>
              </a:ext>
            </a:extLst>
          </p:cNvPr>
          <p:cNvSpPr txBox="1"/>
          <p:nvPr/>
        </p:nvSpPr>
        <p:spPr>
          <a:xfrm flipH="1">
            <a:off x="7041410" y="5514719"/>
            <a:ext cx="340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게임 장르별 인기 </a:t>
            </a:r>
            <a:r>
              <a:rPr lang="en-US" altLang="ko-KR" dirty="0"/>
              <a:t>IP </a:t>
            </a:r>
            <a:r>
              <a:rPr lang="ko-KR" altLang="en-US" dirty="0"/>
              <a:t>비중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33B467-08ED-1B83-29E1-E2CC354C3C0D}"/>
              </a:ext>
            </a:extLst>
          </p:cNvPr>
          <p:cNvSpPr/>
          <p:nvPr/>
        </p:nvSpPr>
        <p:spPr>
          <a:xfrm flipH="1">
            <a:off x="9756398" y="6420569"/>
            <a:ext cx="2435602" cy="247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B8C58D-7F7C-7424-8D8F-E8E658B1FFC2}"/>
              </a:ext>
            </a:extLst>
          </p:cNvPr>
          <p:cNvSpPr/>
          <p:nvPr/>
        </p:nvSpPr>
        <p:spPr>
          <a:xfrm flipH="1">
            <a:off x="0" y="6412178"/>
            <a:ext cx="268448" cy="278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9732D15-A2B4-D8F3-F499-636BD572F416}"/>
              </a:ext>
            </a:extLst>
          </p:cNvPr>
          <p:cNvSpPr/>
          <p:nvPr/>
        </p:nvSpPr>
        <p:spPr>
          <a:xfrm flipH="1">
            <a:off x="-1398" y="855545"/>
            <a:ext cx="6096000" cy="12952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lt1">
                  <a:alpha val="7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FFD358-5DA9-8113-7D34-2C1692C72D40}"/>
              </a:ext>
            </a:extLst>
          </p:cNvPr>
          <p:cNvSpPr/>
          <p:nvPr/>
        </p:nvSpPr>
        <p:spPr>
          <a:xfrm>
            <a:off x="9536185" y="4513277"/>
            <a:ext cx="639661" cy="218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9CDCE3-68D9-8C06-B034-410614427B42}"/>
              </a:ext>
            </a:extLst>
          </p:cNvPr>
          <p:cNvSpPr/>
          <p:nvPr/>
        </p:nvSpPr>
        <p:spPr>
          <a:xfrm>
            <a:off x="1178671" y="4513277"/>
            <a:ext cx="507516" cy="218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B067E0-93F6-DE80-9BA8-FAB4D3FBCB49}"/>
              </a:ext>
            </a:extLst>
          </p:cNvPr>
          <p:cNvSpPr/>
          <p:nvPr/>
        </p:nvSpPr>
        <p:spPr>
          <a:xfrm>
            <a:off x="8135558" y="4513277"/>
            <a:ext cx="639661" cy="218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7939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916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인기 게임 분석</a:t>
            </a:r>
          </a:p>
        </p:txBody>
      </p:sp>
      <p:pic>
        <p:nvPicPr>
          <p:cNvPr id="4124" name="Picture 28" descr="아이폰 FIFA13(피파13) 최고의 귀환. pc판과는 다르다!">
            <a:extLst>
              <a:ext uri="{FF2B5EF4-FFF2-40B4-BE49-F238E27FC236}">
                <a16:creationId xmlns:a16="http://schemas.microsoft.com/office/drawing/2014/main" id="{3696DCD9-262B-0521-B0DA-1BFC27DCD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693" y="1411917"/>
            <a:ext cx="1926541" cy="128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FIFA14 모바일 무료 출시! '리얼 축구' 진수 맛보라! &lt; 게임 분석 &lt; 기사본문 - 게임톡">
            <a:extLst>
              <a:ext uri="{FF2B5EF4-FFF2-40B4-BE49-F238E27FC236}">
                <a16:creationId xmlns:a16="http://schemas.microsoft.com/office/drawing/2014/main" id="{EA183CEF-C8B9-B30C-8C22-F8724BB7D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633" y="1933147"/>
            <a:ext cx="2289330" cy="128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FIFA 15 Legacy Edition | Nintendo 3DS games | Games | Nintendo">
            <a:extLst>
              <a:ext uri="{FF2B5EF4-FFF2-40B4-BE49-F238E27FC236}">
                <a16:creationId xmlns:a16="http://schemas.microsoft.com/office/drawing/2014/main" id="{B282B526-E659-7C72-F115-A5C7C068F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34" y="285904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FIFA 16 - PC Specifications">
            <a:extLst>
              <a:ext uri="{FF2B5EF4-FFF2-40B4-BE49-F238E27FC236}">
                <a16:creationId xmlns:a16="http://schemas.microsoft.com/office/drawing/2014/main" id="{F3A2D246-6ACB-D7F4-7B70-1267395A6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30" y="3823474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FIFA 17 Ultimate Team – FIFPlay">
            <a:extLst>
              <a:ext uri="{FF2B5EF4-FFF2-40B4-BE49-F238E27FC236}">
                <a16:creationId xmlns:a16="http://schemas.microsoft.com/office/drawing/2014/main" id="{F93092A9-8844-F44A-EF22-F99FE3BB3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010" y="438562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FIFA 18 update - Patch 1.09 launches on PS4 and Xbox One TODAY | Gaming |  Entertainment | Express.co.uk">
            <a:extLst>
              <a:ext uri="{FF2B5EF4-FFF2-40B4-BE49-F238E27FC236}">
                <a16:creationId xmlns:a16="http://schemas.microsoft.com/office/drawing/2014/main" id="{C868A948-BA0E-00D9-73D4-1541BD518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770" y="4713549"/>
            <a:ext cx="27813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est FIFA 19 players: Global Series ranks best pro esports gamers | Goal.com">
            <a:extLst>
              <a:ext uri="{FF2B5EF4-FFF2-40B4-BE49-F238E27FC236}">
                <a16:creationId xmlns:a16="http://schemas.microsoft.com/office/drawing/2014/main" id="{6B978DE1-D7FA-3A3E-01C6-3D46A2D6B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287" y="4453154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리뷰] 피파 20 (FIFA20) : 네이버 블로그">
            <a:extLst>
              <a:ext uri="{FF2B5EF4-FFF2-40B4-BE49-F238E27FC236}">
                <a16:creationId xmlns:a16="http://schemas.microsoft.com/office/drawing/2014/main" id="{89B5E8E0-F9A4-B987-C459-3174F40D4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765" y="3918211"/>
            <a:ext cx="28194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IFA 21: EA Criticized for Getting Celebs Like Dua Lipa Right but Not All  the Players - EssentiallySports">
            <a:extLst>
              <a:ext uri="{FF2B5EF4-FFF2-40B4-BE49-F238E27FC236}">
                <a16:creationId xmlns:a16="http://schemas.microsoft.com/office/drawing/2014/main" id="{589691B3-E169-9837-482D-1820A2771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385" y="2852954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team의 FIFA 22">
            <a:extLst>
              <a:ext uri="{FF2B5EF4-FFF2-40B4-BE49-F238E27FC236}">
                <a16:creationId xmlns:a16="http://schemas.microsoft.com/office/drawing/2014/main" id="{5A37AD18-5A6D-A969-5B59-7B44C9BF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906" y="1997027"/>
            <a:ext cx="282892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Steam의 EA SPORTS™ FIFA 23">
            <a:extLst>
              <a:ext uri="{FF2B5EF4-FFF2-40B4-BE49-F238E27FC236}">
                <a16:creationId xmlns:a16="http://schemas.microsoft.com/office/drawing/2014/main" id="{A065DB47-D23D-3F6C-F9C1-6C3A80558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062" y="1387129"/>
            <a:ext cx="313372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BF74149-7624-1591-732B-4B253F58CF23}"/>
              </a:ext>
            </a:extLst>
          </p:cNvPr>
          <p:cNvSpPr/>
          <p:nvPr/>
        </p:nvSpPr>
        <p:spPr>
          <a:xfrm flipH="1">
            <a:off x="9756398" y="6420569"/>
            <a:ext cx="2435602" cy="247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5FEDDE9-6584-4C9E-D643-4465B71525A5}"/>
              </a:ext>
            </a:extLst>
          </p:cNvPr>
          <p:cNvSpPr/>
          <p:nvPr/>
        </p:nvSpPr>
        <p:spPr>
          <a:xfrm flipH="1">
            <a:off x="0" y="6412178"/>
            <a:ext cx="268448" cy="278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AEE537-4390-CD24-1C62-46FEB52812C6}"/>
              </a:ext>
            </a:extLst>
          </p:cNvPr>
          <p:cNvSpPr/>
          <p:nvPr/>
        </p:nvSpPr>
        <p:spPr>
          <a:xfrm flipH="1">
            <a:off x="-1398" y="855545"/>
            <a:ext cx="6096000" cy="12952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lt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9489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4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4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4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4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4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4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4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4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4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4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916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인기 게임 분석</a:t>
            </a:r>
          </a:p>
        </p:txBody>
      </p:sp>
      <p:pic>
        <p:nvPicPr>
          <p:cNvPr id="5126" name="Picture 6" descr="스타워즈 | 스타워즈 위키 | Fandom">
            <a:extLst>
              <a:ext uri="{FF2B5EF4-FFF2-40B4-BE49-F238E27FC236}">
                <a16:creationId xmlns:a16="http://schemas.microsoft.com/office/drawing/2014/main" id="{0D020372-8560-B436-4664-F2D21CFCA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653" y="975360"/>
            <a:ext cx="9676693" cy="544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TAR WARS™ Battlefront™ II: Celebration 에디션">
            <a:extLst>
              <a:ext uri="{FF2B5EF4-FFF2-40B4-BE49-F238E27FC236}">
                <a16:creationId xmlns:a16="http://schemas.microsoft.com/office/drawing/2014/main" id="{59E4F8FA-75EF-E4C3-195B-54F40DD53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5359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STAR WARS Jedi: Fallen Order 스탠다드 에디션 | 오늘 다운로드 및 구매 - Epic Games Store">
            <a:extLst>
              <a:ext uri="{FF2B5EF4-FFF2-40B4-BE49-F238E27FC236}">
                <a16:creationId xmlns:a16="http://schemas.microsoft.com/office/drawing/2014/main" id="{B56395F0-2539-867D-6E5D-7028C5978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57555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스타워즈 제다이: 서바이버™ 사전 구매 - Epic Games Store">
            <a:extLst>
              <a:ext uri="{FF2B5EF4-FFF2-40B4-BE49-F238E27FC236}">
                <a16:creationId xmlns:a16="http://schemas.microsoft.com/office/drawing/2014/main" id="{15E18971-642D-D5CB-514D-04E01B2AB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7575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액션] R2를 찾아 떠나는 레고 스타워즈 게임 - LEGO Star Wars: The Quest for R2-D2">
            <a:extLst>
              <a:ext uri="{FF2B5EF4-FFF2-40B4-BE49-F238E27FC236}">
                <a16:creationId xmlns:a16="http://schemas.microsoft.com/office/drawing/2014/main" id="{91C3CB4D-8CEF-460B-1684-E7F2C9FA1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346" y="975359"/>
            <a:ext cx="1257653" cy="102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넷마블 '스타워즈: 포스아레나'에 라스트제다이 등장 - 비즈팩트 &gt; 기사 – THE FACT">
            <a:extLst>
              <a:ext uri="{FF2B5EF4-FFF2-40B4-BE49-F238E27FC236}">
                <a16:creationId xmlns:a16="http://schemas.microsoft.com/office/drawing/2014/main" id="{5089B580-0462-334D-7AF4-66E4180BE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23043"/>
            <a:ext cx="1257653" cy="69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리뷰] 이번에는 우주전이다! '스타워즈: 스쿼드론' &lt; 리뷰 &lt; 게임분석 &lt; 기사본문 - 게임와이(GameY)">
            <a:extLst>
              <a:ext uri="{FF2B5EF4-FFF2-40B4-BE49-F238E27FC236}">
                <a16:creationId xmlns:a16="http://schemas.microsoft.com/office/drawing/2014/main" id="{A19F1DCA-3919-91A6-C523-98728B2EF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3605007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최고의 '스타워즈' 게임 7선">
            <a:extLst>
              <a:ext uri="{FF2B5EF4-FFF2-40B4-BE49-F238E27FC236}">
                <a16:creationId xmlns:a16="http://schemas.microsoft.com/office/drawing/2014/main" id="{EA1F1BAF-B9CE-56A2-D593-DE0513AB2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2004807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스타워즈: 스타파이터 미션'은 전략이 중요한 슈팅게임&quot; - 게임뷰">
            <a:extLst>
              <a:ext uri="{FF2B5EF4-FFF2-40B4-BE49-F238E27FC236}">
                <a16:creationId xmlns:a16="http://schemas.microsoft.com/office/drawing/2014/main" id="{6A168AD5-78E2-1C3D-E05D-E7EEDE83E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458" y="5205204"/>
            <a:ext cx="2024542" cy="12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1791E4-76B6-2A53-3C54-B417D7553CE7}"/>
              </a:ext>
            </a:extLst>
          </p:cNvPr>
          <p:cNvSpPr/>
          <p:nvPr/>
        </p:nvSpPr>
        <p:spPr>
          <a:xfrm flipH="1">
            <a:off x="9756398" y="6420569"/>
            <a:ext cx="2435602" cy="247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B44729-74EA-5188-825C-639A266C16F2}"/>
              </a:ext>
            </a:extLst>
          </p:cNvPr>
          <p:cNvSpPr/>
          <p:nvPr/>
        </p:nvSpPr>
        <p:spPr>
          <a:xfrm flipH="1">
            <a:off x="0" y="6412178"/>
            <a:ext cx="268448" cy="278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6651A4-19AC-D593-ED7F-E46072A27726}"/>
              </a:ext>
            </a:extLst>
          </p:cNvPr>
          <p:cNvSpPr/>
          <p:nvPr/>
        </p:nvSpPr>
        <p:spPr>
          <a:xfrm flipH="1">
            <a:off x="-1398" y="855545"/>
            <a:ext cx="6096000" cy="12952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lt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9875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253996-9806-40AB-89EA-69B28BD22D4E}"/>
              </a:ext>
            </a:extLst>
          </p:cNvPr>
          <p:cNvSpPr/>
          <p:nvPr/>
        </p:nvSpPr>
        <p:spPr>
          <a:xfrm>
            <a:off x="426720" y="411480"/>
            <a:ext cx="11328400" cy="6055360"/>
          </a:xfrm>
          <a:prstGeom prst="rect">
            <a:avLst/>
          </a:prstGeom>
          <a:solidFill>
            <a:schemeClr val="accent1">
              <a:alpha val="9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45643F-20C1-4F46-A6F5-B1AF67DE2139}"/>
              </a:ext>
            </a:extLst>
          </p:cNvPr>
          <p:cNvGrpSpPr/>
          <p:nvPr/>
        </p:nvGrpSpPr>
        <p:grpSpPr>
          <a:xfrm>
            <a:off x="2801668" y="2448420"/>
            <a:ext cx="6588663" cy="1961158"/>
            <a:chOff x="2700072" y="2021840"/>
            <a:chExt cx="6588663" cy="19611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E11296-29DB-4C93-ABB1-179A9F33DBFD}"/>
                </a:ext>
              </a:extLst>
            </p:cNvPr>
            <p:cNvSpPr txBox="1"/>
            <p:nvPr/>
          </p:nvSpPr>
          <p:spPr>
            <a:xfrm>
              <a:off x="5147663" y="2021840"/>
              <a:ext cx="18966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Part 3,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4ECFB-1EF9-4779-8242-1790A92FF205}"/>
                </a:ext>
              </a:extLst>
            </p:cNvPr>
            <p:cNvSpPr txBox="1"/>
            <p:nvPr/>
          </p:nvSpPr>
          <p:spPr>
            <a:xfrm>
              <a:off x="2700072" y="2875002"/>
              <a:ext cx="658866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7F6F37C-8CB6-4340-AAE3-7F56768B3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 b="256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3563377-54EB-7863-7BBC-EAB101348040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81DCB5-73DA-300C-0310-D4F0C9F439F4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ADC5A7B-A62E-D8C4-13A9-422516939D47}"/>
                </a:ext>
              </a:extLst>
            </p:cNvPr>
            <p:cNvGrpSpPr/>
            <p:nvPr/>
          </p:nvGrpSpPr>
          <p:grpSpPr>
            <a:xfrm>
              <a:off x="596949" y="3708260"/>
              <a:ext cx="5038559" cy="1661993"/>
              <a:chOff x="2617062" y="2021840"/>
              <a:chExt cx="6860878" cy="226309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B9039F-9773-A180-3E44-43BDA21DC0F0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1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E319CE-DEB4-A722-6654-EBC364DACD31}"/>
                  </a:ext>
                </a:extLst>
              </p:cNvPr>
              <p:cNvSpPr txBox="1"/>
              <p:nvPr/>
            </p:nvSpPr>
            <p:spPr>
              <a:xfrm>
                <a:off x="2617062" y="2734295"/>
                <a:ext cx="6860878" cy="1550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0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결론</a:t>
                </a:r>
                <a:endParaRPr lang="en-US" altLang="ko-KR" sz="40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r>
                  <a:rPr lang="ko-KR" altLang="en-US" sz="28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어떤 게임을 설계해야 하는가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?</a:t>
                </a:r>
                <a:endParaRPr lang="ko-KR" altLang="en-US" sz="4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38322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7014E-015E-022E-6FBC-707A3B86D2FF}"/>
              </a:ext>
            </a:extLst>
          </p:cNvPr>
          <p:cNvSpPr txBox="1"/>
          <p:nvPr/>
        </p:nvSpPr>
        <p:spPr>
          <a:xfrm flipH="1">
            <a:off x="1005840" y="174504"/>
            <a:ext cx="1192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C9EA1-724A-6B9E-5561-0304D01C416D}"/>
              </a:ext>
            </a:extLst>
          </p:cNvPr>
          <p:cNvSpPr txBox="1"/>
          <p:nvPr/>
        </p:nvSpPr>
        <p:spPr>
          <a:xfrm>
            <a:off x="584200" y="4728402"/>
            <a:ext cx="80312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latin typeface="+mn-ea"/>
              </a:rPr>
              <a:t>‘</a:t>
            </a:r>
            <a:r>
              <a:rPr lang="ko-KR" altLang="en-US" u="sng" dirty="0">
                <a:latin typeface="+mn-ea"/>
              </a:rPr>
              <a:t>인기 </a:t>
            </a:r>
            <a:r>
              <a:rPr lang="en-US" altLang="ko-KR" u="sng" dirty="0">
                <a:latin typeface="+mn-ea"/>
              </a:rPr>
              <a:t>IP</a:t>
            </a:r>
            <a:r>
              <a:rPr lang="ko-KR" altLang="en-US" u="sng" dirty="0">
                <a:latin typeface="+mn-ea"/>
              </a:rPr>
              <a:t>의 평균 판매량이 신규 </a:t>
            </a:r>
            <a:r>
              <a:rPr lang="en-US" altLang="ko-KR" u="sng" dirty="0">
                <a:latin typeface="+mn-ea"/>
              </a:rPr>
              <a:t>IP</a:t>
            </a:r>
            <a:r>
              <a:rPr lang="ko-KR" altLang="en-US" u="sng" dirty="0">
                <a:latin typeface="+mn-ea"/>
              </a:rPr>
              <a:t>의 평균 판매량보다 많다</a:t>
            </a:r>
            <a:r>
              <a:rPr lang="en-US" altLang="ko-KR" u="sng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를 판단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로열티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X)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귀무가설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인기</a:t>
            </a:r>
            <a:r>
              <a:rPr lang="en-US" altLang="ko-KR" dirty="0">
                <a:latin typeface="+mn-ea"/>
              </a:rPr>
              <a:t>IP &lt;= </a:t>
            </a:r>
            <a:r>
              <a:rPr lang="ko-KR" altLang="en-US" dirty="0">
                <a:latin typeface="+mn-ea"/>
              </a:rPr>
              <a:t>신규</a:t>
            </a:r>
            <a:r>
              <a:rPr lang="en-US" altLang="ko-KR" dirty="0">
                <a:latin typeface="+mn-ea"/>
              </a:rPr>
              <a:t>IP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대립가설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인기</a:t>
            </a:r>
            <a:r>
              <a:rPr lang="en-US" altLang="ko-KR" dirty="0">
                <a:latin typeface="+mn-ea"/>
              </a:rPr>
              <a:t>IP &gt; </a:t>
            </a:r>
            <a:r>
              <a:rPr lang="ko-KR" altLang="en-US" dirty="0">
                <a:latin typeface="+mn-ea"/>
              </a:rPr>
              <a:t>신규</a:t>
            </a:r>
            <a:r>
              <a:rPr lang="en-US" altLang="ko-KR" dirty="0">
                <a:latin typeface="+mn-ea"/>
              </a:rPr>
              <a:t>IP</a:t>
            </a:r>
            <a:endParaRPr lang="ko-KR" altLang="en-US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21D81E-91E7-B412-A994-38D883DDD9F1}"/>
              </a:ext>
            </a:extLst>
          </p:cNvPr>
          <p:cNvSpPr/>
          <p:nvPr/>
        </p:nvSpPr>
        <p:spPr>
          <a:xfrm flipH="1">
            <a:off x="9756398" y="6420569"/>
            <a:ext cx="2435602" cy="247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1CFD8D-8C43-AECF-047B-525A8DB8D996}"/>
              </a:ext>
            </a:extLst>
          </p:cNvPr>
          <p:cNvSpPr/>
          <p:nvPr/>
        </p:nvSpPr>
        <p:spPr>
          <a:xfrm flipH="1">
            <a:off x="0" y="6412178"/>
            <a:ext cx="268448" cy="278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DDEA23-95FD-645E-FA67-CAFC66E8A1E4}"/>
              </a:ext>
            </a:extLst>
          </p:cNvPr>
          <p:cNvSpPr/>
          <p:nvPr/>
        </p:nvSpPr>
        <p:spPr>
          <a:xfrm flipH="1">
            <a:off x="-1398" y="855545"/>
            <a:ext cx="6096000" cy="12952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lt1">
                  <a:alpha val="7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1A3FCA-521F-821F-D6AD-1C56BDC3B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143885"/>
            <a:ext cx="5310182" cy="34720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A5F842-C1A4-1181-489D-AEC25F29A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403" y="1143885"/>
            <a:ext cx="5310182" cy="347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5013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867524" y="1453051"/>
            <a:ext cx="4565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p-value </a:t>
            </a:r>
            <a:r>
              <a:rPr lang="ko-KR" altLang="en-US" sz="2800" b="1" dirty="0">
                <a:latin typeface="+mn-ea"/>
              </a:rPr>
              <a:t>확인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>
            <a:cxnSpLocks/>
          </p:cNvCxnSpPr>
          <p:nvPr/>
        </p:nvCxnSpPr>
        <p:spPr>
          <a:xfrm>
            <a:off x="8899845" y="2277518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731628" y="2558455"/>
            <a:ext cx="5155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평균 판매량 차이가 </a:t>
            </a:r>
            <a:r>
              <a:rPr lang="ko-KR" altLang="en-US" sz="1600" dirty="0" err="1">
                <a:latin typeface="+mn-ea"/>
              </a:rPr>
              <a:t>귀무분포의</a:t>
            </a:r>
            <a:r>
              <a:rPr lang="ko-KR" altLang="en-US" sz="1600" dirty="0">
                <a:latin typeface="+mn-ea"/>
              </a:rPr>
              <a:t> 먼 오른쪽에 위치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+mn-ea"/>
              </a:rPr>
              <a:t>p-value</a:t>
            </a:r>
            <a:r>
              <a:rPr lang="ko-KR" altLang="en-US" sz="1600" dirty="0">
                <a:latin typeface="+mn-ea"/>
              </a:rPr>
              <a:t>가 </a:t>
            </a:r>
            <a:r>
              <a:rPr lang="en-US" altLang="ko-KR" sz="1600" dirty="0">
                <a:latin typeface="+mn-ea"/>
              </a:rPr>
              <a:t>0</a:t>
            </a:r>
            <a:r>
              <a:rPr lang="ko-KR" altLang="en-US" sz="1600" dirty="0">
                <a:latin typeface="+mn-ea"/>
              </a:rPr>
              <a:t>이므로 </a:t>
            </a:r>
            <a:r>
              <a:rPr lang="ko-KR" altLang="en-US" sz="1600" dirty="0" err="1">
                <a:latin typeface="+mn-ea"/>
              </a:rPr>
              <a:t>귀무가설을</a:t>
            </a:r>
            <a:r>
              <a:rPr lang="ko-KR" altLang="en-US" sz="1600" dirty="0">
                <a:latin typeface="+mn-ea"/>
              </a:rPr>
              <a:t> 기각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대립가설 채택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5DC2F79D-B200-C4A5-5643-BB3A4705EDC6}"/>
              </a:ext>
            </a:extLst>
          </p:cNvPr>
          <p:cNvSpPr/>
          <p:nvPr/>
        </p:nvSpPr>
        <p:spPr>
          <a:xfrm>
            <a:off x="9123184" y="3648893"/>
            <a:ext cx="373154" cy="42344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17C7B0-CCF1-799D-62AE-76BB8917265D}"/>
              </a:ext>
            </a:extLst>
          </p:cNvPr>
          <p:cNvSpPr txBox="1"/>
          <p:nvPr/>
        </p:nvSpPr>
        <p:spPr>
          <a:xfrm>
            <a:off x="7667778" y="4379982"/>
            <a:ext cx="3283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인기 </a:t>
            </a:r>
            <a:r>
              <a:rPr lang="en-US" altLang="ko-KR" sz="2800" b="1" dirty="0">
                <a:latin typeface="+mn-ea"/>
              </a:rPr>
              <a:t>IP</a:t>
            </a:r>
            <a:r>
              <a:rPr lang="ko-KR" altLang="en-US" sz="2800" b="1" dirty="0">
                <a:latin typeface="+mn-ea"/>
              </a:rPr>
              <a:t>활용이 유리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6AFD5F-FA42-1D56-1DA7-A3F5F3428EF2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6B027-8EE3-9A01-14F0-287C3B8D2CF6}"/>
              </a:ext>
            </a:extLst>
          </p:cNvPr>
          <p:cNvSpPr txBox="1"/>
          <p:nvPr/>
        </p:nvSpPr>
        <p:spPr>
          <a:xfrm flipH="1">
            <a:off x="1005840" y="174504"/>
            <a:ext cx="1192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4E8009-2BE9-E1D3-6D24-4A4E243ECC2C}"/>
              </a:ext>
            </a:extLst>
          </p:cNvPr>
          <p:cNvSpPr/>
          <p:nvPr/>
        </p:nvSpPr>
        <p:spPr>
          <a:xfrm flipH="1">
            <a:off x="9756398" y="6420569"/>
            <a:ext cx="2435602" cy="247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94812F-2FB2-89AA-D8BC-11F0FB133BCD}"/>
              </a:ext>
            </a:extLst>
          </p:cNvPr>
          <p:cNvSpPr/>
          <p:nvPr/>
        </p:nvSpPr>
        <p:spPr>
          <a:xfrm flipH="1">
            <a:off x="0" y="6412178"/>
            <a:ext cx="268448" cy="278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D6A7A0-D6EA-BD15-BB46-02AE3C77BBC9}"/>
              </a:ext>
            </a:extLst>
          </p:cNvPr>
          <p:cNvSpPr/>
          <p:nvPr/>
        </p:nvSpPr>
        <p:spPr>
          <a:xfrm flipH="1">
            <a:off x="-1398" y="855545"/>
            <a:ext cx="6096000" cy="12952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lt1">
                  <a:alpha val="7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249A5F-06F5-B15C-953F-1F6AB703B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453051"/>
            <a:ext cx="6273016" cy="408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89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7C9EA1-724A-6B9E-5561-0304D01C416D}"/>
              </a:ext>
            </a:extLst>
          </p:cNvPr>
          <p:cNvSpPr txBox="1"/>
          <p:nvPr/>
        </p:nvSpPr>
        <p:spPr>
          <a:xfrm>
            <a:off x="584199" y="4728402"/>
            <a:ext cx="8433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latin typeface="+mn-ea"/>
              </a:rPr>
              <a:t>‘</a:t>
            </a:r>
            <a:r>
              <a:rPr lang="ko-KR" altLang="en-US" u="sng" dirty="0">
                <a:latin typeface="+mn-ea"/>
              </a:rPr>
              <a:t>인기 </a:t>
            </a:r>
            <a:r>
              <a:rPr lang="en-US" altLang="ko-KR" u="sng" dirty="0">
                <a:latin typeface="+mn-ea"/>
              </a:rPr>
              <a:t>IP</a:t>
            </a:r>
            <a:r>
              <a:rPr lang="ko-KR" altLang="en-US" u="sng" dirty="0">
                <a:latin typeface="+mn-ea"/>
              </a:rPr>
              <a:t>의 평균 판매량이 신규 </a:t>
            </a:r>
            <a:r>
              <a:rPr lang="en-US" altLang="ko-KR" u="sng" dirty="0">
                <a:latin typeface="+mn-ea"/>
              </a:rPr>
              <a:t>IP</a:t>
            </a:r>
            <a:r>
              <a:rPr lang="ko-KR" altLang="en-US" u="sng" dirty="0">
                <a:latin typeface="+mn-ea"/>
              </a:rPr>
              <a:t>의 평균 판매량보다 많다</a:t>
            </a:r>
            <a:r>
              <a:rPr lang="en-US" altLang="ko-KR" u="sng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를 판단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로열티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10%)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귀무가설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인기</a:t>
            </a:r>
            <a:r>
              <a:rPr lang="en-US" altLang="ko-KR" dirty="0">
                <a:latin typeface="+mn-ea"/>
              </a:rPr>
              <a:t>IP &lt;= </a:t>
            </a:r>
            <a:r>
              <a:rPr lang="ko-KR" altLang="en-US" dirty="0">
                <a:latin typeface="+mn-ea"/>
              </a:rPr>
              <a:t>신규</a:t>
            </a:r>
            <a:r>
              <a:rPr lang="en-US" altLang="ko-KR" dirty="0">
                <a:latin typeface="+mn-ea"/>
              </a:rPr>
              <a:t>IP (</a:t>
            </a:r>
            <a:r>
              <a:rPr lang="ko-KR" altLang="en-US" dirty="0">
                <a:latin typeface="+mn-ea"/>
              </a:rPr>
              <a:t>인기</a:t>
            </a:r>
            <a:r>
              <a:rPr lang="en-US" altLang="ko-KR" dirty="0">
                <a:latin typeface="+mn-ea"/>
              </a:rPr>
              <a:t>IP 90%</a:t>
            </a:r>
            <a:r>
              <a:rPr lang="ko-KR" altLang="en-US" dirty="0">
                <a:latin typeface="+mn-ea"/>
              </a:rPr>
              <a:t>로 계산</a:t>
            </a:r>
            <a:r>
              <a:rPr lang="en-US" altLang="ko-KR" dirty="0">
                <a:latin typeface="+mn-ea"/>
              </a:rPr>
              <a:t>)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대립가설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인기</a:t>
            </a:r>
            <a:r>
              <a:rPr lang="en-US" altLang="ko-KR" dirty="0">
                <a:latin typeface="+mn-ea"/>
              </a:rPr>
              <a:t>IP &gt; </a:t>
            </a:r>
            <a:r>
              <a:rPr lang="ko-KR" altLang="en-US" dirty="0">
                <a:latin typeface="+mn-ea"/>
              </a:rPr>
              <a:t>신규</a:t>
            </a:r>
            <a:r>
              <a:rPr lang="en-US" altLang="ko-KR" dirty="0">
                <a:latin typeface="+mn-ea"/>
              </a:rPr>
              <a:t>IP (</a:t>
            </a:r>
            <a:r>
              <a:rPr lang="ko-KR" altLang="en-US" dirty="0">
                <a:latin typeface="+mn-ea"/>
              </a:rPr>
              <a:t>인기</a:t>
            </a:r>
            <a:r>
              <a:rPr lang="en-US" altLang="ko-KR" dirty="0">
                <a:latin typeface="+mn-ea"/>
              </a:rPr>
              <a:t>IP 90%</a:t>
            </a:r>
            <a:r>
              <a:rPr lang="ko-KR" altLang="en-US" dirty="0">
                <a:latin typeface="+mn-ea"/>
              </a:rPr>
              <a:t>로 계산</a:t>
            </a:r>
            <a:r>
              <a:rPr lang="en-US" altLang="ko-KR" dirty="0">
                <a:latin typeface="+mn-ea"/>
              </a:rPr>
              <a:t>)</a:t>
            </a:r>
          </a:p>
          <a:p>
            <a:endParaRPr lang="ko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D70C36-84DB-F326-B175-3284B6610A0A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0F7A33-14A1-1EDB-7D9A-AFB92A1884CC}"/>
              </a:ext>
            </a:extLst>
          </p:cNvPr>
          <p:cNvSpPr txBox="1"/>
          <p:nvPr/>
        </p:nvSpPr>
        <p:spPr>
          <a:xfrm flipH="1">
            <a:off x="1005840" y="174504"/>
            <a:ext cx="1192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CB4F33-37B4-4E99-5052-B18AE38305A1}"/>
              </a:ext>
            </a:extLst>
          </p:cNvPr>
          <p:cNvSpPr/>
          <p:nvPr/>
        </p:nvSpPr>
        <p:spPr>
          <a:xfrm flipH="1">
            <a:off x="9756398" y="6420569"/>
            <a:ext cx="2435602" cy="247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8C3278-5662-B28B-FA35-D5966E53ACD6}"/>
              </a:ext>
            </a:extLst>
          </p:cNvPr>
          <p:cNvSpPr/>
          <p:nvPr/>
        </p:nvSpPr>
        <p:spPr>
          <a:xfrm flipH="1">
            <a:off x="0" y="6412178"/>
            <a:ext cx="268448" cy="278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3F5297-CA7F-BEA5-DFB7-07FB94701A09}"/>
              </a:ext>
            </a:extLst>
          </p:cNvPr>
          <p:cNvSpPr/>
          <p:nvPr/>
        </p:nvSpPr>
        <p:spPr>
          <a:xfrm flipH="1">
            <a:off x="-1398" y="855545"/>
            <a:ext cx="6096000" cy="12952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lt1">
                  <a:alpha val="7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220EAB-D65D-9E67-1B7D-10D625B22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" y="1129886"/>
            <a:ext cx="5310182" cy="34720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653A06-09CF-82DE-C3A7-B2E754208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602" y="1129886"/>
            <a:ext cx="5310182" cy="347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6921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867524" y="1453051"/>
            <a:ext cx="4565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p-value </a:t>
            </a:r>
            <a:r>
              <a:rPr lang="ko-KR" altLang="en-US" sz="2800" b="1" dirty="0">
                <a:latin typeface="+mn-ea"/>
              </a:rPr>
              <a:t>확인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>
            <a:cxnSpLocks/>
          </p:cNvCxnSpPr>
          <p:nvPr/>
        </p:nvCxnSpPr>
        <p:spPr>
          <a:xfrm>
            <a:off x="8899845" y="2277518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731628" y="2558455"/>
            <a:ext cx="5155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평균 판매량 차이가 </a:t>
            </a:r>
            <a:r>
              <a:rPr lang="ko-KR" altLang="en-US" sz="1600" dirty="0" err="1">
                <a:latin typeface="+mn-ea"/>
              </a:rPr>
              <a:t>귀무분포</a:t>
            </a:r>
            <a:r>
              <a:rPr lang="ko-KR" altLang="en-US" sz="1600" dirty="0">
                <a:latin typeface="+mn-ea"/>
              </a:rPr>
              <a:t> 영역에 속함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+mn-ea"/>
              </a:rPr>
              <a:t>p-value</a:t>
            </a:r>
            <a:r>
              <a:rPr lang="ko-KR" altLang="en-US" sz="1600" dirty="0">
                <a:latin typeface="+mn-ea"/>
              </a:rPr>
              <a:t>가 </a:t>
            </a:r>
            <a:r>
              <a:rPr lang="en-US" altLang="ko-KR" sz="1600" dirty="0">
                <a:latin typeface="+mn-ea"/>
              </a:rPr>
              <a:t>0</a:t>
            </a:r>
            <a:r>
              <a:rPr lang="ko-KR" altLang="en-US" sz="1600" dirty="0">
                <a:latin typeface="+mn-ea"/>
              </a:rPr>
              <a:t>이므로 </a:t>
            </a:r>
            <a:r>
              <a:rPr lang="ko-KR" altLang="en-US" sz="1600" dirty="0" err="1">
                <a:latin typeface="+mn-ea"/>
              </a:rPr>
              <a:t>귀무가설을</a:t>
            </a:r>
            <a:r>
              <a:rPr lang="ko-KR" altLang="en-US" sz="1600" dirty="0">
                <a:latin typeface="+mn-ea"/>
              </a:rPr>
              <a:t> 기각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대립가설 채택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5DC2F79D-B200-C4A5-5643-BB3A4705EDC6}"/>
              </a:ext>
            </a:extLst>
          </p:cNvPr>
          <p:cNvSpPr/>
          <p:nvPr/>
        </p:nvSpPr>
        <p:spPr>
          <a:xfrm>
            <a:off x="9123184" y="3648893"/>
            <a:ext cx="373154" cy="42344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17C7B0-CCF1-799D-62AE-76BB8917265D}"/>
              </a:ext>
            </a:extLst>
          </p:cNvPr>
          <p:cNvSpPr txBox="1"/>
          <p:nvPr/>
        </p:nvSpPr>
        <p:spPr>
          <a:xfrm>
            <a:off x="7667778" y="4379982"/>
            <a:ext cx="3283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인기 </a:t>
            </a:r>
            <a:r>
              <a:rPr lang="en-US" altLang="ko-KR" sz="2800" b="1" dirty="0">
                <a:latin typeface="+mn-ea"/>
              </a:rPr>
              <a:t>IP</a:t>
            </a:r>
            <a:r>
              <a:rPr lang="ko-KR" altLang="en-US" sz="2800" b="1" dirty="0">
                <a:latin typeface="+mn-ea"/>
              </a:rPr>
              <a:t>활용이 유리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34365-07E7-3E99-08D2-C1E6D972DE53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9E89FE-9104-848B-4583-0852FEE76E29}"/>
              </a:ext>
            </a:extLst>
          </p:cNvPr>
          <p:cNvSpPr txBox="1"/>
          <p:nvPr/>
        </p:nvSpPr>
        <p:spPr>
          <a:xfrm flipH="1">
            <a:off x="1005840" y="174504"/>
            <a:ext cx="1192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5D5F09-0781-E4AB-97BC-A46E86232A5F}"/>
              </a:ext>
            </a:extLst>
          </p:cNvPr>
          <p:cNvSpPr/>
          <p:nvPr/>
        </p:nvSpPr>
        <p:spPr>
          <a:xfrm flipH="1">
            <a:off x="9756398" y="6420569"/>
            <a:ext cx="2435602" cy="247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1DAFF5-6668-B12E-8D3D-0B0C04E467B0}"/>
              </a:ext>
            </a:extLst>
          </p:cNvPr>
          <p:cNvSpPr/>
          <p:nvPr/>
        </p:nvSpPr>
        <p:spPr>
          <a:xfrm flipH="1">
            <a:off x="0" y="6412178"/>
            <a:ext cx="268448" cy="278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53C7B3-A0AD-811D-A85B-7CF59893BEC2}"/>
              </a:ext>
            </a:extLst>
          </p:cNvPr>
          <p:cNvSpPr/>
          <p:nvPr/>
        </p:nvSpPr>
        <p:spPr>
          <a:xfrm flipH="1">
            <a:off x="-1398" y="855545"/>
            <a:ext cx="6096000" cy="12952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lt1">
                  <a:alpha val="7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CF6B4F-1EBE-0E7C-E0F5-69616E377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53051"/>
            <a:ext cx="6311111" cy="408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404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596949" y="3708260"/>
              <a:ext cx="5344733" cy="1231106"/>
              <a:chOff x="2617062" y="2021840"/>
              <a:chExt cx="7277780" cy="167636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617062" y="2734295"/>
                <a:ext cx="7277780" cy="963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0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지역별 선호 게임 장르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7C9EA1-724A-6B9E-5561-0304D01C416D}"/>
              </a:ext>
            </a:extLst>
          </p:cNvPr>
          <p:cNvSpPr txBox="1"/>
          <p:nvPr/>
        </p:nvSpPr>
        <p:spPr>
          <a:xfrm>
            <a:off x="584199" y="4728402"/>
            <a:ext cx="8433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latin typeface="+mn-ea"/>
              </a:rPr>
              <a:t>‘</a:t>
            </a:r>
            <a:r>
              <a:rPr lang="ko-KR" altLang="en-US" u="sng" dirty="0">
                <a:latin typeface="+mn-ea"/>
              </a:rPr>
              <a:t>인기 </a:t>
            </a:r>
            <a:r>
              <a:rPr lang="en-US" altLang="ko-KR" u="sng" dirty="0">
                <a:latin typeface="+mn-ea"/>
              </a:rPr>
              <a:t>IP</a:t>
            </a:r>
            <a:r>
              <a:rPr lang="ko-KR" altLang="en-US" u="sng" dirty="0">
                <a:latin typeface="+mn-ea"/>
              </a:rPr>
              <a:t>의 평균 판매량이 신규 </a:t>
            </a:r>
            <a:r>
              <a:rPr lang="en-US" altLang="ko-KR" u="sng" dirty="0">
                <a:latin typeface="+mn-ea"/>
              </a:rPr>
              <a:t>IP</a:t>
            </a:r>
            <a:r>
              <a:rPr lang="ko-KR" altLang="en-US" u="sng" dirty="0">
                <a:latin typeface="+mn-ea"/>
              </a:rPr>
              <a:t>의 평균 판매량보다 많다</a:t>
            </a:r>
            <a:r>
              <a:rPr lang="en-US" altLang="ko-KR" u="sng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를 판단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로열티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20%)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귀무가설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인기</a:t>
            </a:r>
            <a:r>
              <a:rPr lang="en-US" altLang="ko-KR" dirty="0">
                <a:latin typeface="+mn-ea"/>
              </a:rPr>
              <a:t>IP &lt;= </a:t>
            </a:r>
            <a:r>
              <a:rPr lang="ko-KR" altLang="en-US" dirty="0">
                <a:latin typeface="+mn-ea"/>
              </a:rPr>
              <a:t>신규</a:t>
            </a:r>
            <a:r>
              <a:rPr lang="en-US" altLang="ko-KR" dirty="0">
                <a:latin typeface="+mn-ea"/>
              </a:rPr>
              <a:t>IP (</a:t>
            </a:r>
            <a:r>
              <a:rPr lang="ko-KR" altLang="en-US" dirty="0">
                <a:latin typeface="+mn-ea"/>
              </a:rPr>
              <a:t>인기</a:t>
            </a:r>
            <a:r>
              <a:rPr lang="en-US" altLang="ko-KR" dirty="0">
                <a:latin typeface="+mn-ea"/>
              </a:rPr>
              <a:t>IP 80%</a:t>
            </a:r>
            <a:r>
              <a:rPr lang="ko-KR" altLang="en-US" dirty="0">
                <a:latin typeface="+mn-ea"/>
              </a:rPr>
              <a:t>로 계산</a:t>
            </a:r>
            <a:r>
              <a:rPr lang="en-US" altLang="ko-KR" dirty="0">
                <a:latin typeface="+mn-ea"/>
              </a:rPr>
              <a:t>)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대립가설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인기</a:t>
            </a:r>
            <a:r>
              <a:rPr lang="en-US" altLang="ko-KR" dirty="0">
                <a:latin typeface="+mn-ea"/>
              </a:rPr>
              <a:t>IP &gt; </a:t>
            </a:r>
            <a:r>
              <a:rPr lang="ko-KR" altLang="en-US" dirty="0">
                <a:latin typeface="+mn-ea"/>
              </a:rPr>
              <a:t>신규</a:t>
            </a:r>
            <a:r>
              <a:rPr lang="en-US" altLang="ko-KR" dirty="0">
                <a:latin typeface="+mn-ea"/>
              </a:rPr>
              <a:t>IP (</a:t>
            </a:r>
            <a:r>
              <a:rPr lang="ko-KR" altLang="en-US" dirty="0">
                <a:latin typeface="+mn-ea"/>
              </a:rPr>
              <a:t>인기</a:t>
            </a:r>
            <a:r>
              <a:rPr lang="en-US" altLang="ko-KR" dirty="0">
                <a:latin typeface="+mn-ea"/>
              </a:rPr>
              <a:t>IP 80%</a:t>
            </a:r>
            <a:r>
              <a:rPr lang="ko-KR" altLang="en-US" dirty="0">
                <a:latin typeface="+mn-ea"/>
              </a:rPr>
              <a:t>로 계산</a:t>
            </a:r>
            <a:r>
              <a:rPr lang="en-US" altLang="ko-KR" dirty="0">
                <a:latin typeface="+mn-ea"/>
              </a:rPr>
              <a:t>)</a:t>
            </a:r>
          </a:p>
          <a:p>
            <a:endParaRPr lang="ko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D70C36-84DB-F326-B175-3284B6610A0A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0F7A33-14A1-1EDB-7D9A-AFB92A1884CC}"/>
              </a:ext>
            </a:extLst>
          </p:cNvPr>
          <p:cNvSpPr txBox="1"/>
          <p:nvPr/>
        </p:nvSpPr>
        <p:spPr>
          <a:xfrm flipH="1">
            <a:off x="1005840" y="174504"/>
            <a:ext cx="1192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CB4F33-37B4-4E99-5052-B18AE38305A1}"/>
              </a:ext>
            </a:extLst>
          </p:cNvPr>
          <p:cNvSpPr/>
          <p:nvPr/>
        </p:nvSpPr>
        <p:spPr>
          <a:xfrm flipH="1">
            <a:off x="9756398" y="6420569"/>
            <a:ext cx="2435602" cy="247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8C3278-5662-B28B-FA35-D5966E53ACD6}"/>
              </a:ext>
            </a:extLst>
          </p:cNvPr>
          <p:cNvSpPr/>
          <p:nvPr/>
        </p:nvSpPr>
        <p:spPr>
          <a:xfrm flipH="1">
            <a:off x="0" y="6412178"/>
            <a:ext cx="268448" cy="278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3F5297-CA7F-BEA5-DFB7-07FB94701A09}"/>
              </a:ext>
            </a:extLst>
          </p:cNvPr>
          <p:cNvSpPr/>
          <p:nvPr/>
        </p:nvSpPr>
        <p:spPr>
          <a:xfrm flipH="1">
            <a:off x="-1398" y="855545"/>
            <a:ext cx="6096000" cy="12952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lt1">
                  <a:alpha val="7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D287FD-F05D-9D70-520D-783D5C164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" y="1129886"/>
            <a:ext cx="5310182" cy="34720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789624-4FDF-A7F5-77B4-C10A6AB2C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602" y="1129886"/>
            <a:ext cx="5310182" cy="349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5178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867524" y="1453051"/>
            <a:ext cx="4565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p-value </a:t>
            </a:r>
            <a:r>
              <a:rPr lang="ko-KR" altLang="en-US" sz="2800" b="1" dirty="0">
                <a:latin typeface="+mn-ea"/>
              </a:rPr>
              <a:t>확인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>
            <a:cxnSpLocks/>
          </p:cNvCxnSpPr>
          <p:nvPr/>
        </p:nvCxnSpPr>
        <p:spPr>
          <a:xfrm>
            <a:off x="8899845" y="2277518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731628" y="2558455"/>
            <a:ext cx="5155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평균 판매량 차이가 </a:t>
            </a:r>
            <a:r>
              <a:rPr lang="ko-KR" altLang="en-US" sz="1600" dirty="0" err="1">
                <a:latin typeface="+mn-ea"/>
              </a:rPr>
              <a:t>귀무분포</a:t>
            </a:r>
            <a:r>
              <a:rPr lang="ko-KR" altLang="en-US" sz="1600" dirty="0">
                <a:latin typeface="+mn-ea"/>
              </a:rPr>
              <a:t> 영역에 속함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+mn-ea"/>
              </a:rPr>
              <a:t>p-value &gt; 0 </a:t>
            </a:r>
            <a:r>
              <a:rPr lang="ko-KR" altLang="en-US" sz="1600" dirty="0">
                <a:latin typeface="+mn-ea"/>
              </a:rPr>
              <a:t>이므로 </a:t>
            </a:r>
            <a:r>
              <a:rPr lang="ko-KR" altLang="en-US" sz="1600" dirty="0" err="1">
                <a:latin typeface="+mn-ea"/>
              </a:rPr>
              <a:t>귀무가설을</a:t>
            </a:r>
            <a:r>
              <a:rPr lang="ko-KR" altLang="en-US" sz="1600" dirty="0">
                <a:latin typeface="+mn-ea"/>
              </a:rPr>
              <a:t> 기각 할 수 없음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5DC2F79D-B200-C4A5-5643-BB3A4705EDC6}"/>
              </a:ext>
            </a:extLst>
          </p:cNvPr>
          <p:cNvSpPr/>
          <p:nvPr/>
        </p:nvSpPr>
        <p:spPr>
          <a:xfrm>
            <a:off x="9123184" y="3648893"/>
            <a:ext cx="373154" cy="42344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17C7B0-CCF1-799D-62AE-76BB8917265D}"/>
              </a:ext>
            </a:extLst>
          </p:cNvPr>
          <p:cNvSpPr txBox="1"/>
          <p:nvPr/>
        </p:nvSpPr>
        <p:spPr>
          <a:xfrm>
            <a:off x="7667778" y="4379982"/>
            <a:ext cx="3283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신규 </a:t>
            </a:r>
            <a:r>
              <a:rPr lang="en-US" altLang="ko-KR" sz="2800" b="1" dirty="0">
                <a:latin typeface="+mn-ea"/>
              </a:rPr>
              <a:t>IP</a:t>
            </a:r>
            <a:r>
              <a:rPr lang="ko-KR" altLang="en-US" sz="2800" b="1" dirty="0">
                <a:latin typeface="+mn-ea"/>
              </a:rPr>
              <a:t>개발이 유리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34365-07E7-3E99-08D2-C1E6D972DE53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9E89FE-9104-848B-4583-0852FEE76E29}"/>
              </a:ext>
            </a:extLst>
          </p:cNvPr>
          <p:cNvSpPr txBox="1"/>
          <p:nvPr/>
        </p:nvSpPr>
        <p:spPr>
          <a:xfrm flipH="1">
            <a:off x="1005840" y="174504"/>
            <a:ext cx="1192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5D5F09-0781-E4AB-97BC-A46E86232A5F}"/>
              </a:ext>
            </a:extLst>
          </p:cNvPr>
          <p:cNvSpPr/>
          <p:nvPr/>
        </p:nvSpPr>
        <p:spPr>
          <a:xfrm flipH="1">
            <a:off x="9756398" y="6420569"/>
            <a:ext cx="2435602" cy="247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1DAFF5-6668-B12E-8D3D-0B0C04E467B0}"/>
              </a:ext>
            </a:extLst>
          </p:cNvPr>
          <p:cNvSpPr/>
          <p:nvPr/>
        </p:nvSpPr>
        <p:spPr>
          <a:xfrm flipH="1">
            <a:off x="0" y="6412178"/>
            <a:ext cx="268448" cy="278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53C7B3-A0AD-811D-A85B-7CF59893BEC2}"/>
              </a:ext>
            </a:extLst>
          </p:cNvPr>
          <p:cNvSpPr/>
          <p:nvPr/>
        </p:nvSpPr>
        <p:spPr>
          <a:xfrm flipH="1">
            <a:off x="-1398" y="855545"/>
            <a:ext cx="6096000" cy="12952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lt1">
                  <a:alpha val="7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B58D16-F826-1562-C0C5-D2772A253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53051"/>
            <a:ext cx="6273016" cy="389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691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799575" y="1453051"/>
            <a:ext cx="5019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어떤 게임을 설계해야 하는가</a:t>
            </a:r>
            <a:r>
              <a:rPr lang="en-US" altLang="ko-KR" sz="2800" b="1" dirty="0">
                <a:latin typeface="+mn-ea"/>
              </a:rPr>
              <a:t>?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>
            <a:cxnSpLocks/>
          </p:cNvCxnSpPr>
          <p:nvPr/>
        </p:nvCxnSpPr>
        <p:spPr>
          <a:xfrm>
            <a:off x="8899845" y="2277518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731627" y="2453961"/>
            <a:ext cx="51555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외부 </a:t>
            </a:r>
            <a:r>
              <a:rPr lang="en-US" altLang="ko-KR" sz="1600" dirty="0">
                <a:latin typeface="+mn-ea"/>
              </a:rPr>
              <a:t>IP</a:t>
            </a:r>
            <a:r>
              <a:rPr lang="ko-KR" altLang="en-US" sz="1600" dirty="0" err="1">
                <a:latin typeface="+mn-ea"/>
              </a:rPr>
              <a:t>활용시</a:t>
            </a:r>
            <a:r>
              <a:rPr lang="ko-KR" altLang="en-US" sz="1600" dirty="0">
                <a:latin typeface="+mn-ea"/>
              </a:rPr>
              <a:t> 로열티 </a:t>
            </a:r>
            <a:r>
              <a:rPr lang="en-US" altLang="ko-KR" sz="1600" dirty="0">
                <a:latin typeface="+mn-ea"/>
              </a:rPr>
              <a:t>10%</a:t>
            </a:r>
            <a:r>
              <a:rPr lang="ko-KR" altLang="en-US" sz="1600" dirty="0">
                <a:latin typeface="+mn-ea"/>
              </a:rPr>
              <a:t>내외</a:t>
            </a: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스포츠는 기존 타이틀 충성도가 높음</a:t>
            </a: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액션은 신규 </a:t>
            </a:r>
            <a:r>
              <a:rPr lang="en-US" altLang="ko-KR" sz="1600" dirty="0">
                <a:latin typeface="+mn-ea"/>
              </a:rPr>
              <a:t>IP</a:t>
            </a:r>
            <a:r>
              <a:rPr lang="ko-KR" altLang="en-US" sz="1600" dirty="0">
                <a:latin typeface="+mn-ea"/>
              </a:rPr>
              <a:t>비중이 상대적으로 높음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5DC2F79D-B200-C4A5-5643-BB3A4705EDC6}"/>
              </a:ext>
            </a:extLst>
          </p:cNvPr>
          <p:cNvSpPr/>
          <p:nvPr/>
        </p:nvSpPr>
        <p:spPr>
          <a:xfrm>
            <a:off x="8950179" y="3875541"/>
            <a:ext cx="250279" cy="2660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17C7B0-CCF1-799D-62AE-76BB8917265D}"/>
              </a:ext>
            </a:extLst>
          </p:cNvPr>
          <p:cNvSpPr txBox="1"/>
          <p:nvPr/>
        </p:nvSpPr>
        <p:spPr>
          <a:xfrm>
            <a:off x="7613219" y="4108079"/>
            <a:ext cx="2924198" cy="1948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FF0000"/>
                </a:solidFill>
                <a:latin typeface="+mn-ea"/>
              </a:rPr>
              <a:t>액션</a:t>
            </a:r>
            <a:r>
              <a:rPr lang="en-US" altLang="ko-KR" sz="2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</a:rPr>
              <a:t>신규</a:t>
            </a:r>
            <a:r>
              <a:rPr lang="en-US" altLang="ko-KR" sz="2800" b="1" dirty="0">
                <a:solidFill>
                  <a:srgbClr val="0070C0"/>
                </a:solidFill>
                <a:latin typeface="+mn-ea"/>
              </a:rPr>
              <a:t>IP </a:t>
            </a:r>
            <a:r>
              <a:rPr lang="ko-KR" altLang="en-US" sz="2800" b="1" dirty="0">
                <a:latin typeface="+mn-ea"/>
              </a:rPr>
              <a:t>개발</a:t>
            </a:r>
            <a:endParaRPr lang="en-US" altLang="ko-KR" sz="28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+mn-ea"/>
              </a:rPr>
              <a:t>or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FF0000"/>
                </a:solidFill>
                <a:latin typeface="+mn-ea"/>
              </a:rPr>
              <a:t>슈터</a:t>
            </a:r>
            <a:r>
              <a:rPr lang="en-US" altLang="ko-KR" sz="28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</a:rPr>
              <a:t>인기</a:t>
            </a:r>
            <a:r>
              <a:rPr lang="en-US" altLang="ko-KR" sz="2800" b="1" dirty="0">
                <a:solidFill>
                  <a:srgbClr val="0070C0"/>
                </a:solidFill>
                <a:latin typeface="+mn-ea"/>
              </a:rPr>
              <a:t>IP </a:t>
            </a:r>
            <a:r>
              <a:rPr lang="ko-KR" altLang="en-US" sz="2800" b="1" dirty="0">
                <a:latin typeface="+mn-ea"/>
              </a:rPr>
              <a:t>개발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34365-07E7-3E99-08D2-C1E6D972DE53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9E89FE-9104-848B-4583-0852FEE76E29}"/>
              </a:ext>
            </a:extLst>
          </p:cNvPr>
          <p:cNvSpPr txBox="1"/>
          <p:nvPr/>
        </p:nvSpPr>
        <p:spPr>
          <a:xfrm flipH="1">
            <a:off x="1005840" y="174504"/>
            <a:ext cx="1192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5D5F09-0781-E4AB-97BC-A46E86232A5F}"/>
              </a:ext>
            </a:extLst>
          </p:cNvPr>
          <p:cNvSpPr/>
          <p:nvPr/>
        </p:nvSpPr>
        <p:spPr>
          <a:xfrm flipH="1">
            <a:off x="9756398" y="6420569"/>
            <a:ext cx="2435602" cy="247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489F46-5634-FF91-F107-A1891A0EA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5" y="1586277"/>
            <a:ext cx="4926984" cy="360634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4D5EFCF-B562-C031-D7F7-138250D1A40A}"/>
              </a:ext>
            </a:extLst>
          </p:cNvPr>
          <p:cNvSpPr/>
          <p:nvPr/>
        </p:nvSpPr>
        <p:spPr>
          <a:xfrm>
            <a:off x="1282786" y="4706224"/>
            <a:ext cx="671739" cy="251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C665B2-6B37-0B6B-2FD4-AEF40ACBB843}"/>
              </a:ext>
            </a:extLst>
          </p:cNvPr>
          <p:cNvSpPr/>
          <p:nvPr/>
        </p:nvSpPr>
        <p:spPr>
          <a:xfrm>
            <a:off x="2537156" y="4706224"/>
            <a:ext cx="671739" cy="251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A7D7C6-E54C-705C-E5BF-86A6FBD64397}"/>
              </a:ext>
            </a:extLst>
          </p:cNvPr>
          <p:cNvSpPr/>
          <p:nvPr/>
        </p:nvSpPr>
        <p:spPr>
          <a:xfrm flipH="1">
            <a:off x="0" y="6412178"/>
            <a:ext cx="268448" cy="278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4AC74F-9CE2-6077-D9E7-00C2B335B242}"/>
              </a:ext>
            </a:extLst>
          </p:cNvPr>
          <p:cNvSpPr/>
          <p:nvPr/>
        </p:nvSpPr>
        <p:spPr>
          <a:xfrm flipH="1">
            <a:off x="-1398" y="855545"/>
            <a:ext cx="6096000" cy="12952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lt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9929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7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F695BF4-4DE8-1C74-A4E8-18856C0081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2" y="-1"/>
            <a:ext cx="12191998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D5C571-788D-D403-3559-47749692F801}"/>
              </a:ext>
            </a:extLst>
          </p:cNvPr>
          <p:cNvSpPr txBox="1"/>
          <p:nvPr/>
        </p:nvSpPr>
        <p:spPr>
          <a:xfrm>
            <a:off x="3777096" y="2875000"/>
            <a:ext cx="46378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accent1"/>
                </a:solidFill>
                <a:latin typeface="+mj-ea"/>
                <a:ea typeface="+mj-ea"/>
              </a:rPr>
              <a:t>감사합니다</a:t>
            </a:r>
            <a:r>
              <a:rPr lang="en-US" altLang="ko-KR" sz="6600" b="1" dirty="0">
                <a:solidFill>
                  <a:schemeClr val="accent1"/>
                </a:solidFill>
                <a:latin typeface="+mj-ea"/>
                <a:ea typeface="+mj-ea"/>
              </a:rPr>
              <a:t>.</a:t>
            </a:r>
            <a:endParaRPr lang="ko-KR" altLang="en-US" sz="6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B598E2-7366-3C2C-928D-F260823A7D4F}"/>
              </a:ext>
            </a:extLst>
          </p:cNvPr>
          <p:cNvSpPr/>
          <p:nvPr/>
        </p:nvSpPr>
        <p:spPr>
          <a:xfrm flipH="1">
            <a:off x="212651" y="-1"/>
            <a:ext cx="478465" cy="4893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150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8AC03B1-2CCD-E7DC-D11A-6FA3F602B320}"/>
              </a:ext>
            </a:extLst>
          </p:cNvPr>
          <p:cNvSpPr/>
          <p:nvPr/>
        </p:nvSpPr>
        <p:spPr>
          <a:xfrm>
            <a:off x="578840" y="1610686"/>
            <a:ext cx="11031524" cy="2046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916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선호 게임 장르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507961" y="4426841"/>
            <a:ext cx="2741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전세계 콘솔 시장 규모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>
            <a:cxnSpLocks/>
          </p:cNvCxnSpPr>
          <p:nvPr/>
        </p:nvCxnSpPr>
        <p:spPr>
          <a:xfrm>
            <a:off x="1517973" y="5005964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CD5D5E-67E6-4201-96D6-A5280732B836}"/>
              </a:ext>
            </a:extLst>
          </p:cNvPr>
          <p:cNvSpPr txBox="1"/>
          <p:nvPr/>
        </p:nvSpPr>
        <p:spPr>
          <a:xfrm>
            <a:off x="369893" y="5334441"/>
            <a:ext cx="301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0000"/>
                </a:solidFill>
                <a:latin typeface="+mn-ea"/>
              </a:rPr>
              <a:t>76</a:t>
            </a:r>
            <a:r>
              <a:rPr lang="ko-KR" altLang="en-US" sz="2800" dirty="0">
                <a:solidFill>
                  <a:srgbClr val="FF0000"/>
                </a:solidFill>
                <a:latin typeface="+mn-ea"/>
              </a:rPr>
              <a:t>조 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8BDA03F-C887-40F8-B676-C9BE8C79B160}"/>
              </a:ext>
            </a:extLst>
          </p:cNvPr>
          <p:cNvCxnSpPr/>
          <p:nvPr/>
        </p:nvCxnSpPr>
        <p:spPr>
          <a:xfrm>
            <a:off x="7014713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9734574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DAABB84-4A8B-E8DE-46B0-DC90CD088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25" y="1711355"/>
            <a:ext cx="10779549" cy="184531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BEE163-D191-2DD5-4B2C-035327BE1B9F}"/>
              </a:ext>
            </a:extLst>
          </p:cNvPr>
          <p:cNvSpPr/>
          <p:nvPr/>
        </p:nvSpPr>
        <p:spPr>
          <a:xfrm>
            <a:off x="8356413" y="1467184"/>
            <a:ext cx="3017520" cy="23555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D22E5F-085B-79B5-E379-23D4F9F4E90E}"/>
              </a:ext>
            </a:extLst>
          </p:cNvPr>
          <p:cNvSpPr txBox="1"/>
          <p:nvPr/>
        </p:nvSpPr>
        <p:spPr>
          <a:xfrm flipH="1">
            <a:off x="6011051" y="4422453"/>
            <a:ext cx="2741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유럽 콘솔 시장 규모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0D0BE3-AC3E-2236-FB47-12BBB685D598}"/>
              </a:ext>
            </a:extLst>
          </p:cNvPr>
          <p:cNvSpPr txBox="1"/>
          <p:nvPr/>
        </p:nvSpPr>
        <p:spPr>
          <a:xfrm flipH="1">
            <a:off x="8737262" y="4422453"/>
            <a:ext cx="2741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아시아 콘솔 시장 규모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C78D43-1E43-B89F-89BB-1D0ED55B7A08}"/>
              </a:ext>
            </a:extLst>
          </p:cNvPr>
          <p:cNvSpPr txBox="1"/>
          <p:nvPr/>
        </p:nvSpPr>
        <p:spPr>
          <a:xfrm>
            <a:off x="5961755" y="5327197"/>
            <a:ext cx="301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0000"/>
                </a:solidFill>
                <a:latin typeface="+mn-ea"/>
              </a:rPr>
              <a:t>34</a:t>
            </a:r>
            <a:r>
              <a:rPr lang="ko-KR" altLang="en-US" sz="2800" dirty="0">
                <a:solidFill>
                  <a:srgbClr val="FF0000"/>
                </a:solidFill>
                <a:latin typeface="+mn-ea"/>
              </a:rPr>
              <a:t>조 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9B5E99-8B19-A28F-B2C4-EC8327E5CD09}"/>
              </a:ext>
            </a:extLst>
          </p:cNvPr>
          <p:cNvSpPr txBox="1"/>
          <p:nvPr/>
        </p:nvSpPr>
        <p:spPr>
          <a:xfrm>
            <a:off x="8592844" y="5327197"/>
            <a:ext cx="301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0000"/>
                </a:solidFill>
                <a:latin typeface="+mn-ea"/>
              </a:rPr>
              <a:t>12</a:t>
            </a:r>
            <a:r>
              <a:rPr lang="ko-KR" altLang="en-US" sz="2800" dirty="0">
                <a:solidFill>
                  <a:srgbClr val="FF0000"/>
                </a:solidFill>
                <a:latin typeface="+mn-ea"/>
              </a:rPr>
              <a:t>조 원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2D678C2-4D33-18E8-ED8B-6826EB5F149F}"/>
              </a:ext>
            </a:extLst>
          </p:cNvPr>
          <p:cNvSpPr/>
          <p:nvPr/>
        </p:nvSpPr>
        <p:spPr>
          <a:xfrm flipH="1">
            <a:off x="9756398" y="6420569"/>
            <a:ext cx="2435602" cy="247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39E12B-8B22-F807-DA16-3734BFA0A4CC}"/>
              </a:ext>
            </a:extLst>
          </p:cNvPr>
          <p:cNvSpPr txBox="1"/>
          <p:nvPr/>
        </p:nvSpPr>
        <p:spPr>
          <a:xfrm flipH="1">
            <a:off x="3220372" y="4426841"/>
            <a:ext cx="2741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북미 콘솔 시장 규모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22BBB28-D959-38C8-B6A1-BB9CC796CFC3}"/>
              </a:ext>
            </a:extLst>
          </p:cNvPr>
          <p:cNvCxnSpPr>
            <a:cxnSpLocks/>
          </p:cNvCxnSpPr>
          <p:nvPr/>
        </p:nvCxnSpPr>
        <p:spPr>
          <a:xfrm>
            <a:off x="4230384" y="5005964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E65A37-0534-83F8-EC10-A099D9734A2A}"/>
              </a:ext>
            </a:extLst>
          </p:cNvPr>
          <p:cNvSpPr txBox="1"/>
          <p:nvPr/>
        </p:nvSpPr>
        <p:spPr>
          <a:xfrm>
            <a:off x="3082304" y="5334441"/>
            <a:ext cx="301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0000"/>
                </a:solidFill>
                <a:latin typeface="+mn-ea"/>
              </a:rPr>
              <a:t>29</a:t>
            </a:r>
            <a:r>
              <a:rPr lang="ko-KR" altLang="en-US" sz="2800" dirty="0">
                <a:solidFill>
                  <a:srgbClr val="FF0000"/>
                </a:solidFill>
                <a:latin typeface="+mn-ea"/>
              </a:rPr>
              <a:t>조 원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DE53F8-FF43-2500-4985-FF7C46DE9774}"/>
              </a:ext>
            </a:extLst>
          </p:cNvPr>
          <p:cNvSpPr/>
          <p:nvPr/>
        </p:nvSpPr>
        <p:spPr>
          <a:xfrm flipH="1">
            <a:off x="0" y="6412178"/>
            <a:ext cx="268448" cy="278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A987BA-F462-8675-DBC3-647FCBCC9B35}"/>
              </a:ext>
            </a:extLst>
          </p:cNvPr>
          <p:cNvSpPr/>
          <p:nvPr/>
        </p:nvSpPr>
        <p:spPr>
          <a:xfrm flipH="1">
            <a:off x="-1398" y="855545"/>
            <a:ext cx="6096000" cy="12952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lt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916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선호 게임 장르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2345162" y="5174498"/>
            <a:ext cx="2238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북미 게임 장르 비율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FC75FD-3120-C899-5B03-13BF8D669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82" y="1700596"/>
            <a:ext cx="3796825" cy="29333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3B8F27-9AEB-C462-16D0-3DFFB7EC1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514" y="1700596"/>
            <a:ext cx="3796825" cy="29333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F7A95D-31ED-376F-B430-25A04380BB8B}"/>
              </a:ext>
            </a:extLst>
          </p:cNvPr>
          <p:cNvSpPr txBox="1"/>
          <p:nvPr/>
        </p:nvSpPr>
        <p:spPr>
          <a:xfrm flipH="1">
            <a:off x="7370914" y="5155895"/>
            <a:ext cx="2238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유럽 게임 장르 비율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0FFC702-8BF4-9CAF-DF1F-FFE71573F91D}"/>
              </a:ext>
            </a:extLst>
          </p:cNvPr>
          <p:cNvCxnSpPr/>
          <p:nvPr/>
        </p:nvCxnSpPr>
        <p:spPr>
          <a:xfrm>
            <a:off x="3044329" y="4953607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D385721-25A6-710B-CB97-00C63D3E783B}"/>
              </a:ext>
            </a:extLst>
          </p:cNvPr>
          <p:cNvCxnSpPr/>
          <p:nvPr/>
        </p:nvCxnSpPr>
        <p:spPr>
          <a:xfrm>
            <a:off x="8119669" y="4953607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7CB16DE-A873-F041-41E8-6DAC9C0B9FD7}"/>
              </a:ext>
            </a:extLst>
          </p:cNvPr>
          <p:cNvSpPr/>
          <p:nvPr/>
        </p:nvSpPr>
        <p:spPr>
          <a:xfrm flipH="1">
            <a:off x="9756398" y="6420569"/>
            <a:ext cx="2435602" cy="247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66C143-B573-CBDA-F482-B513B8727DDA}"/>
              </a:ext>
            </a:extLst>
          </p:cNvPr>
          <p:cNvSpPr/>
          <p:nvPr/>
        </p:nvSpPr>
        <p:spPr>
          <a:xfrm flipH="1">
            <a:off x="0" y="6412178"/>
            <a:ext cx="268448" cy="278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6F48AA-69CE-E222-DB6F-B87E271065C2}"/>
              </a:ext>
            </a:extLst>
          </p:cNvPr>
          <p:cNvSpPr/>
          <p:nvPr/>
        </p:nvSpPr>
        <p:spPr>
          <a:xfrm flipH="1">
            <a:off x="-1398" y="855545"/>
            <a:ext cx="6096000" cy="12952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lt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24907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867524" y="1453051"/>
            <a:ext cx="4565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전세계 연도별 장르 출고량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>
            <a:cxnSpLocks/>
          </p:cNvCxnSpPr>
          <p:nvPr/>
        </p:nvCxnSpPr>
        <p:spPr>
          <a:xfrm>
            <a:off x="8723676" y="2277518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731628" y="2558455"/>
            <a:ext cx="47181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2000</a:t>
            </a:r>
            <a:r>
              <a:rPr lang="ko-KR" altLang="en-US" sz="1600" dirty="0">
                <a:latin typeface="+mn-ea"/>
              </a:rPr>
              <a:t>년대 이전의 판매량은 중요도가 낮고 데이터도 적음</a:t>
            </a: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대 콘솔 플랫폼 </a:t>
            </a:r>
            <a:r>
              <a:rPr lang="en-US" altLang="ko-KR" sz="1600" dirty="0">
                <a:solidFill>
                  <a:srgbClr val="C00000"/>
                </a:solidFill>
                <a:latin typeface="+mn-ea"/>
              </a:rPr>
              <a:t>PS, XBOX, Nintendo</a:t>
            </a:r>
            <a:r>
              <a:rPr lang="ko-KR" altLang="en-US" sz="1600" dirty="0">
                <a:latin typeface="+mn-ea"/>
              </a:rPr>
              <a:t>가 본격적으로 자리잡은 시기는 </a:t>
            </a:r>
            <a:r>
              <a:rPr lang="en-US" altLang="ko-KR" sz="1600" dirty="0">
                <a:latin typeface="+mn-ea"/>
              </a:rPr>
              <a:t>2000</a:t>
            </a:r>
            <a:r>
              <a:rPr lang="ko-KR" altLang="en-US" sz="1600" dirty="0">
                <a:latin typeface="+mn-ea"/>
              </a:rPr>
              <a:t>년 이후</a:t>
            </a:r>
          </a:p>
          <a:p>
            <a:endParaRPr lang="en-US" altLang="ko-KR" sz="1600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u="sng" dirty="0">
                <a:latin typeface="+mn-ea"/>
              </a:rPr>
              <a:t>앞으로의 분석은 </a:t>
            </a:r>
            <a:r>
              <a:rPr lang="en-US" altLang="ko-KR" sz="1600" u="sng" dirty="0">
                <a:solidFill>
                  <a:srgbClr val="C00000"/>
                </a:solidFill>
                <a:latin typeface="+mn-ea"/>
              </a:rPr>
              <a:t>2000</a:t>
            </a:r>
            <a:r>
              <a:rPr lang="ko-KR" altLang="en-US" sz="1600" u="sng" dirty="0">
                <a:solidFill>
                  <a:srgbClr val="C00000"/>
                </a:solidFill>
                <a:latin typeface="+mn-ea"/>
              </a:rPr>
              <a:t>년 이후 데이터</a:t>
            </a:r>
            <a:r>
              <a:rPr lang="ko-KR" altLang="en-US" sz="1600" u="sng" dirty="0">
                <a:latin typeface="+mn-ea"/>
              </a:rPr>
              <a:t>만 사용</a:t>
            </a:r>
            <a:endParaRPr lang="en-US" altLang="ko-KR" sz="1600" u="sng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600" u="sng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u="sng" dirty="0">
                <a:latin typeface="+mn-ea"/>
              </a:rPr>
              <a:t>2000</a:t>
            </a:r>
            <a:r>
              <a:rPr lang="ko-KR" altLang="en-US" sz="1600" u="sng" dirty="0">
                <a:latin typeface="+mn-ea"/>
              </a:rPr>
              <a:t>년 이후로 상대적으로 비율이 낮은 플랫폼 제외</a:t>
            </a:r>
            <a:r>
              <a:rPr lang="en-US" altLang="ko-KR" sz="1600" u="sng" dirty="0">
                <a:latin typeface="+mn-ea"/>
              </a:rPr>
              <a:t>(DC, WS, GB, N64)</a:t>
            </a:r>
            <a:endParaRPr lang="ko-KR" altLang="en-US" sz="1600" u="sng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FB89BE-9655-AEC5-3541-DF3FEA49E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46" y="1644873"/>
            <a:ext cx="6285714" cy="3568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17014E-015E-022E-6FBC-707A3B86D2FF}"/>
              </a:ext>
            </a:extLst>
          </p:cNvPr>
          <p:cNvSpPr txBox="1"/>
          <p:nvPr/>
        </p:nvSpPr>
        <p:spPr>
          <a:xfrm flipH="1">
            <a:off x="1005840" y="174504"/>
            <a:ext cx="4916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선호 게임 장르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414941-8832-7470-5220-484D8236D8CB}"/>
              </a:ext>
            </a:extLst>
          </p:cNvPr>
          <p:cNvSpPr/>
          <p:nvPr/>
        </p:nvSpPr>
        <p:spPr>
          <a:xfrm>
            <a:off x="2734263" y="1761687"/>
            <a:ext cx="1938406" cy="31904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86B4D0-FBDB-35B7-FAB5-549F539AA85B}"/>
              </a:ext>
            </a:extLst>
          </p:cNvPr>
          <p:cNvSpPr/>
          <p:nvPr/>
        </p:nvSpPr>
        <p:spPr>
          <a:xfrm flipH="1">
            <a:off x="9756398" y="6420569"/>
            <a:ext cx="2435602" cy="247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A62CA6-475F-4ECB-B2C3-A0508528EC22}"/>
              </a:ext>
            </a:extLst>
          </p:cNvPr>
          <p:cNvSpPr/>
          <p:nvPr/>
        </p:nvSpPr>
        <p:spPr>
          <a:xfrm flipH="1">
            <a:off x="0" y="6412178"/>
            <a:ext cx="268448" cy="278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7356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916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선호 게임 장르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1560104" y="5479938"/>
            <a:ext cx="340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북미 선호 게임 장르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5E629-1A91-8353-C54A-AB38C43D7527}"/>
              </a:ext>
            </a:extLst>
          </p:cNvPr>
          <p:cNvSpPr txBox="1"/>
          <p:nvPr/>
        </p:nvSpPr>
        <p:spPr>
          <a:xfrm flipH="1">
            <a:off x="7171391" y="5479938"/>
            <a:ext cx="340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유럽 선호 게임 장르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9C7418A-7050-5CDB-0399-394B1E0966D4}"/>
              </a:ext>
            </a:extLst>
          </p:cNvPr>
          <p:cNvCxnSpPr/>
          <p:nvPr/>
        </p:nvCxnSpPr>
        <p:spPr>
          <a:xfrm>
            <a:off x="2823255" y="5259063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C0A4CDD-E7DB-A337-0E7E-5DD6DD1BB391}"/>
              </a:ext>
            </a:extLst>
          </p:cNvPr>
          <p:cNvCxnSpPr/>
          <p:nvPr/>
        </p:nvCxnSpPr>
        <p:spPr>
          <a:xfrm>
            <a:off x="8504613" y="5259063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7D1B23C-718A-2688-0DB8-A17C47B21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20" y="1542272"/>
            <a:ext cx="5041270" cy="36063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0323FEB-838A-F9D5-B56B-82C8C758D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2273"/>
            <a:ext cx="4926984" cy="360634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9029840-8B21-BDC8-CB40-134997C045BD}"/>
              </a:ext>
            </a:extLst>
          </p:cNvPr>
          <p:cNvSpPr/>
          <p:nvPr/>
        </p:nvSpPr>
        <p:spPr>
          <a:xfrm>
            <a:off x="1431555" y="4664279"/>
            <a:ext cx="1828800" cy="251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6B58AA-C4B3-1990-F719-DA7203DC4A3C}"/>
              </a:ext>
            </a:extLst>
          </p:cNvPr>
          <p:cNvSpPr/>
          <p:nvPr/>
        </p:nvSpPr>
        <p:spPr>
          <a:xfrm>
            <a:off x="6719581" y="4664279"/>
            <a:ext cx="1785031" cy="251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10F5C1-5769-9157-C27F-BAD189A1354B}"/>
              </a:ext>
            </a:extLst>
          </p:cNvPr>
          <p:cNvSpPr/>
          <p:nvPr/>
        </p:nvSpPr>
        <p:spPr>
          <a:xfrm flipH="1">
            <a:off x="9756398" y="6420569"/>
            <a:ext cx="2435602" cy="247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B772B7-C203-9CC7-8C8B-0607061F834A}"/>
              </a:ext>
            </a:extLst>
          </p:cNvPr>
          <p:cNvSpPr/>
          <p:nvPr/>
        </p:nvSpPr>
        <p:spPr>
          <a:xfrm flipH="1">
            <a:off x="0" y="6412178"/>
            <a:ext cx="268448" cy="278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69FB3B-B70D-FD86-CB34-05E5CC5B896B}"/>
              </a:ext>
            </a:extLst>
          </p:cNvPr>
          <p:cNvSpPr/>
          <p:nvPr/>
        </p:nvSpPr>
        <p:spPr>
          <a:xfrm flipH="1">
            <a:off x="-1398" y="855545"/>
            <a:ext cx="6096000" cy="12952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lt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7296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916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선호 게임 장르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1560104" y="5479938"/>
            <a:ext cx="340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일본 선호 게임 장르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5E629-1A91-8353-C54A-AB38C43D7527}"/>
              </a:ext>
            </a:extLst>
          </p:cNvPr>
          <p:cNvSpPr txBox="1"/>
          <p:nvPr/>
        </p:nvSpPr>
        <p:spPr>
          <a:xfrm flipH="1">
            <a:off x="7171391" y="5479938"/>
            <a:ext cx="340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기타 지역 선호 게임 장르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9C7418A-7050-5CDB-0399-394B1E0966D4}"/>
              </a:ext>
            </a:extLst>
          </p:cNvPr>
          <p:cNvCxnSpPr/>
          <p:nvPr/>
        </p:nvCxnSpPr>
        <p:spPr>
          <a:xfrm>
            <a:off x="2823255" y="5259063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C0A4CDD-E7DB-A337-0E7E-5DD6DD1BB391}"/>
              </a:ext>
            </a:extLst>
          </p:cNvPr>
          <p:cNvCxnSpPr/>
          <p:nvPr/>
        </p:nvCxnSpPr>
        <p:spPr>
          <a:xfrm>
            <a:off x="8504613" y="5259063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197A1A3D-19DF-3DCD-B04C-C8288736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8" y="1542271"/>
            <a:ext cx="4926984" cy="360634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44ABED6-0E6A-0B83-EEF6-26A95FBDE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2271"/>
            <a:ext cx="4901587" cy="360634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B42390C-08F5-115C-CDC2-4558C4F59A7E}"/>
              </a:ext>
            </a:extLst>
          </p:cNvPr>
          <p:cNvSpPr/>
          <p:nvPr/>
        </p:nvSpPr>
        <p:spPr>
          <a:xfrm>
            <a:off x="1300294" y="4664279"/>
            <a:ext cx="1870745" cy="251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C4AA89-7B35-FDFE-F412-9BC79C841102}"/>
              </a:ext>
            </a:extLst>
          </p:cNvPr>
          <p:cNvSpPr/>
          <p:nvPr/>
        </p:nvSpPr>
        <p:spPr>
          <a:xfrm>
            <a:off x="6719581" y="4664279"/>
            <a:ext cx="1785031" cy="251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7B99189-12D1-7517-EDDB-C7368EE64703}"/>
              </a:ext>
            </a:extLst>
          </p:cNvPr>
          <p:cNvSpPr/>
          <p:nvPr/>
        </p:nvSpPr>
        <p:spPr>
          <a:xfrm flipH="1">
            <a:off x="9756398" y="6420569"/>
            <a:ext cx="2435602" cy="247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D44BE9-EF23-B5C0-A0CA-EE41D40888CE}"/>
              </a:ext>
            </a:extLst>
          </p:cNvPr>
          <p:cNvSpPr/>
          <p:nvPr/>
        </p:nvSpPr>
        <p:spPr>
          <a:xfrm flipH="1">
            <a:off x="0" y="6412178"/>
            <a:ext cx="268448" cy="278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A3CC34-B801-E570-7F8A-85821BAAAFF3}"/>
              </a:ext>
            </a:extLst>
          </p:cNvPr>
          <p:cNvSpPr/>
          <p:nvPr/>
        </p:nvSpPr>
        <p:spPr>
          <a:xfrm flipH="1">
            <a:off x="-1398" y="855545"/>
            <a:ext cx="6096000" cy="12952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lt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8056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916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선호 게임 장르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1490032" y="5479938"/>
            <a:ext cx="340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북미 선호 플랫폼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5E629-1A91-8353-C54A-AB38C43D7527}"/>
              </a:ext>
            </a:extLst>
          </p:cNvPr>
          <p:cNvSpPr txBox="1"/>
          <p:nvPr/>
        </p:nvSpPr>
        <p:spPr>
          <a:xfrm flipH="1">
            <a:off x="7171391" y="5479938"/>
            <a:ext cx="340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유럽 선호 플랫폼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9C7418A-7050-5CDB-0399-394B1E0966D4}"/>
              </a:ext>
            </a:extLst>
          </p:cNvPr>
          <p:cNvCxnSpPr/>
          <p:nvPr/>
        </p:nvCxnSpPr>
        <p:spPr>
          <a:xfrm>
            <a:off x="2823255" y="5259063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C0A4CDD-E7DB-A337-0E7E-5DD6DD1BB391}"/>
              </a:ext>
            </a:extLst>
          </p:cNvPr>
          <p:cNvCxnSpPr/>
          <p:nvPr/>
        </p:nvCxnSpPr>
        <p:spPr>
          <a:xfrm>
            <a:off x="8504613" y="5259063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DE4E7C5-2F53-2C30-12BC-00A9246AB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48" y="1542269"/>
            <a:ext cx="5015873" cy="36063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4F124E-3248-4638-FEEE-04537D305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2270"/>
            <a:ext cx="5015873" cy="360634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FFA3DC-6B2D-C762-1697-C8CC388F4DC3}"/>
              </a:ext>
            </a:extLst>
          </p:cNvPr>
          <p:cNvSpPr/>
          <p:nvPr/>
        </p:nvSpPr>
        <p:spPr>
          <a:xfrm>
            <a:off x="4720903" y="4655890"/>
            <a:ext cx="935373" cy="251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D959E9-4DE7-3C5C-446E-12A736805B0D}"/>
              </a:ext>
            </a:extLst>
          </p:cNvPr>
          <p:cNvSpPr/>
          <p:nvPr/>
        </p:nvSpPr>
        <p:spPr>
          <a:xfrm>
            <a:off x="8078598" y="4655890"/>
            <a:ext cx="1616233" cy="251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B9A17C7-7694-D741-B072-5D1678B5BB20}"/>
              </a:ext>
            </a:extLst>
          </p:cNvPr>
          <p:cNvSpPr/>
          <p:nvPr/>
        </p:nvSpPr>
        <p:spPr>
          <a:xfrm flipH="1">
            <a:off x="9756398" y="6420569"/>
            <a:ext cx="2435602" cy="247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B3F951-D1F6-1B3D-3EEF-9F04E8571ECE}"/>
              </a:ext>
            </a:extLst>
          </p:cNvPr>
          <p:cNvSpPr/>
          <p:nvPr/>
        </p:nvSpPr>
        <p:spPr>
          <a:xfrm flipH="1">
            <a:off x="0" y="6412178"/>
            <a:ext cx="268448" cy="278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334254-FB2B-2FA9-FF82-D80648D2307C}"/>
              </a:ext>
            </a:extLst>
          </p:cNvPr>
          <p:cNvSpPr/>
          <p:nvPr/>
        </p:nvSpPr>
        <p:spPr>
          <a:xfrm flipH="1">
            <a:off x="-1398" y="855545"/>
            <a:ext cx="6096000" cy="12952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lt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29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615</Words>
  <Application>Microsoft Office PowerPoint</Application>
  <PresentationFormat>와이드스크린</PresentationFormat>
  <Paragraphs>158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나눔스퀘어</vt:lpstr>
      <vt:lpstr>나눔스퀘어 ExtraBold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KIM DONGHYUN</cp:lastModifiedBy>
  <cp:revision>58</cp:revision>
  <dcterms:created xsi:type="dcterms:W3CDTF">2019-12-23T00:32:35Z</dcterms:created>
  <dcterms:modified xsi:type="dcterms:W3CDTF">2023-01-04T07:30:33Z</dcterms:modified>
</cp:coreProperties>
</file>